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6.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65" r:id="rId2"/>
  </p:sldMasterIdLst>
  <p:notesMasterIdLst>
    <p:notesMasterId r:id="rId31"/>
  </p:notesMasterIdLst>
  <p:sldIdLst>
    <p:sldId id="256" r:id="rId3"/>
    <p:sldId id="302" r:id="rId4"/>
    <p:sldId id="301" r:id="rId5"/>
    <p:sldId id="303" r:id="rId6"/>
    <p:sldId id="284" r:id="rId7"/>
    <p:sldId id="267" r:id="rId8"/>
    <p:sldId id="304" r:id="rId9"/>
    <p:sldId id="305" r:id="rId10"/>
    <p:sldId id="258" r:id="rId11"/>
    <p:sldId id="279" r:id="rId12"/>
    <p:sldId id="287" r:id="rId13"/>
    <p:sldId id="280" r:id="rId14"/>
    <p:sldId id="273" r:id="rId15"/>
    <p:sldId id="275" r:id="rId16"/>
    <p:sldId id="259" r:id="rId17"/>
    <p:sldId id="292" r:id="rId18"/>
    <p:sldId id="276" r:id="rId19"/>
    <p:sldId id="288" r:id="rId20"/>
    <p:sldId id="260" r:id="rId21"/>
    <p:sldId id="293" r:id="rId22"/>
    <p:sldId id="294" r:id="rId23"/>
    <p:sldId id="306" r:id="rId24"/>
    <p:sldId id="295" r:id="rId25"/>
    <p:sldId id="296" r:id="rId26"/>
    <p:sldId id="297" r:id="rId27"/>
    <p:sldId id="298" r:id="rId28"/>
    <p:sldId id="299" r:id="rId29"/>
    <p:sldId id="300" r:id="rId30"/>
  </p:sldIdLst>
  <p:sldSz cx="12192000" cy="6858000"/>
  <p:notesSz cx="6858000" cy="19431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4" autoAdjust="0"/>
    <p:restoredTop sz="77049" autoAdjust="0"/>
  </p:normalViewPr>
  <p:slideViewPr>
    <p:cSldViewPr snapToGrid="0" showGuides="1">
      <p:cViewPr varScale="1">
        <p:scale>
          <a:sx n="65" d="100"/>
          <a:sy n="65" d="100"/>
        </p:scale>
        <p:origin x="1452" y="7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microsoft.com/office/2016/11/relationships/changesInfo" Target="changesInfos/changesInfo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tableStyles" Target="tableStyles.xml"/><Relationship Id="rId8" Type="http://schemas.openxmlformats.org/officeDocument/2006/relationships/slide" Target="slides/slide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lexandra Kornelius" userId="258640c2-bfa5-4bfe-9a1d-7e9022977c40" providerId="ADAL" clId="{EDAC3A15-5CB3-472F-B122-A54BCABBD365}"/>
    <pc:docChg chg="undo redo custSel addSld delSld modSld sldOrd addMainMaster delMainMaster">
      <pc:chgData name="Alexandra Kornelius" userId="258640c2-bfa5-4bfe-9a1d-7e9022977c40" providerId="ADAL" clId="{EDAC3A15-5CB3-472F-B122-A54BCABBD365}" dt="2023-05-17T11:49:48.652" v="1812"/>
      <pc:docMkLst>
        <pc:docMk/>
      </pc:docMkLst>
      <pc:sldChg chg="modSp mod modNotesTx">
        <pc:chgData name="Alexandra Kornelius" userId="258640c2-bfa5-4bfe-9a1d-7e9022977c40" providerId="ADAL" clId="{EDAC3A15-5CB3-472F-B122-A54BCABBD365}" dt="2023-05-17T10:34:34.441" v="1574" actId="20577"/>
        <pc:sldMkLst>
          <pc:docMk/>
          <pc:sldMk cId="1265168565" sldId="256"/>
        </pc:sldMkLst>
        <pc:spChg chg="mod">
          <ac:chgData name="Alexandra Kornelius" userId="258640c2-bfa5-4bfe-9a1d-7e9022977c40" providerId="ADAL" clId="{EDAC3A15-5CB3-472F-B122-A54BCABBD365}" dt="2023-05-17T06:22:26.718" v="1382" actId="20577"/>
          <ac:spMkLst>
            <pc:docMk/>
            <pc:sldMk cId="1265168565" sldId="256"/>
            <ac:spMk id="2" creationId="{F31ECBF7-8CCC-3349-E066-8748B0308181}"/>
          </ac:spMkLst>
        </pc:spChg>
        <pc:spChg chg="mod">
          <ac:chgData name="Alexandra Kornelius" userId="258640c2-bfa5-4bfe-9a1d-7e9022977c40" providerId="ADAL" clId="{EDAC3A15-5CB3-472F-B122-A54BCABBD365}" dt="2023-05-16T14:44:20.492" v="1046" actId="20577"/>
          <ac:spMkLst>
            <pc:docMk/>
            <pc:sldMk cId="1265168565" sldId="256"/>
            <ac:spMk id="3" creationId="{19BB1DC8-AAFC-6326-C622-8BBC8853D46B}"/>
          </ac:spMkLst>
        </pc:spChg>
      </pc:sldChg>
      <pc:sldChg chg="modSp del mod">
        <pc:chgData name="Alexandra Kornelius" userId="258640c2-bfa5-4bfe-9a1d-7e9022977c40" providerId="ADAL" clId="{EDAC3A15-5CB3-472F-B122-A54BCABBD365}" dt="2023-05-17T06:21:06.120" v="1377" actId="2696"/>
        <pc:sldMkLst>
          <pc:docMk/>
          <pc:sldMk cId="2960158356" sldId="257"/>
        </pc:sldMkLst>
        <pc:spChg chg="ord">
          <ac:chgData name="Alexandra Kornelius" userId="258640c2-bfa5-4bfe-9a1d-7e9022977c40" providerId="ADAL" clId="{EDAC3A15-5CB3-472F-B122-A54BCABBD365}" dt="2023-05-16T22:58:31.190" v="1114" actId="166"/>
          <ac:spMkLst>
            <pc:docMk/>
            <pc:sldMk cId="2960158356" sldId="257"/>
            <ac:spMk id="13" creationId="{A266F856-927F-ED58-CA69-F9652356636C}"/>
          </ac:spMkLst>
        </pc:spChg>
        <pc:graphicFrameChg chg="modGraphic">
          <ac:chgData name="Alexandra Kornelius" userId="258640c2-bfa5-4bfe-9a1d-7e9022977c40" providerId="ADAL" clId="{EDAC3A15-5CB3-472F-B122-A54BCABBD365}" dt="2023-05-16T10:08:34.300" v="509" actId="207"/>
          <ac:graphicFrameMkLst>
            <pc:docMk/>
            <pc:sldMk cId="2960158356" sldId="257"/>
            <ac:graphicFrameMk id="11" creationId="{FF3D6999-3BB8-F0CA-4769-5B71C4075A94}"/>
          </ac:graphicFrameMkLst>
        </pc:graphicFrameChg>
        <pc:graphicFrameChg chg="modGraphic">
          <ac:chgData name="Alexandra Kornelius" userId="258640c2-bfa5-4bfe-9a1d-7e9022977c40" providerId="ADAL" clId="{EDAC3A15-5CB3-472F-B122-A54BCABBD365}" dt="2023-05-16T10:08:25.987" v="507" actId="207"/>
          <ac:graphicFrameMkLst>
            <pc:docMk/>
            <pc:sldMk cId="2960158356" sldId="257"/>
            <ac:graphicFrameMk id="27" creationId="{48D59CE7-DDAE-664A-BEBC-A86D61DD25DD}"/>
          </ac:graphicFrameMkLst>
        </pc:graphicFrameChg>
        <pc:graphicFrameChg chg="modGraphic">
          <ac:chgData name="Alexandra Kornelius" userId="258640c2-bfa5-4bfe-9a1d-7e9022977c40" providerId="ADAL" clId="{EDAC3A15-5CB3-472F-B122-A54BCABBD365}" dt="2023-05-16T10:08:29.223" v="508" actId="207"/>
          <ac:graphicFrameMkLst>
            <pc:docMk/>
            <pc:sldMk cId="2960158356" sldId="257"/>
            <ac:graphicFrameMk id="28" creationId="{BD866446-42B5-DF4F-94C8-023FC79A5463}"/>
          </ac:graphicFrameMkLst>
        </pc:graphicFrameChg>
        <pc:picChg chg="mod">
          <ac:chgData name="Alexandra Kornelius" userId="258640c2-bfa5-4bfe-9a1d-7e9022977c40" providerId="ADAL" clId="{EDAC3A15-5CB3-472F-B122-A54BCABBD365}" dt="2023-05-16T22:58:21.267" v="1113" actId="14100"/>
          <ac:picMkLst>
            <pc:docMk/>
            <pc:sldMk cId="2960158356" sldId="257"/>
            <ac:picMk id="16" creationId="{BC68C97A-4E99-4637-9036-5310871FBFFA}"/>
          </ac:picMkLst>
        </pc:picChg>
      </pc:sldChg>
      <pc:sldChg chg="modSp mod modNotesTx">
        <pc:chgData name="Alexandra Kornelius" userId="258640c2-bfa5-4bfe-9a1d-7e9022977c40" providerId="ADAL" clId="{EDAC3A15-5CB3-472F-B122-A54BCABBD365}" dt="2023-05-16T14:45:37.825" v="1053" actId="20577"/>
        <pc:sldMkLst>
          <pc:docMk/>
          <pc:sldMk cId="2638957784" sldId="258"/>
        </pc:sldMkLst>
        <pc:spChg chg="mod">
          <ac:chgData name="Alexandra Kornelius" userId="258640c2-bfa5-4bfe-9a1d-7e9022977c40" providerId="ADAL" clId="{EDAC3A15-5CB3-472F-B122-A54BCABBD365}" dt="2023-05-16T14:10:25.853" v="1038" actId="790"/>
          <ac:spMkLst>
            <pc:docMk/>
            <pc:sldMk cId="2638957784" sldId="258"/>
            <ac:spMk id="2" creationId="{093FCF8F-0B95-FF17-AB14-5F4D00C30B64}"/>
          </ac:spMkLst>
        </pc:spChg>
        <pc:spChg chg="mod">
          <ac:chgData name="Alexandra Kornelius" userId="258640c2-bfa5-4bfe-9a1d-7e9022977c40" providerId="ADAL" clId="{EDAC3A15-5CB3-472F-B122-A54BCABBD365}" dt="2023-05-16T14:45:37.825" v="1053" actId="20577"/>
          <ac:spMkLst>
            <pc:docMk/>
            <pc:sldMk cId="2638957784" sldId="258"/>
            <ac:spMk id="3" creationId="{3FC56DFB-8A49-DF72-9EC4-F6B040515B09}"/>
          </ac:spMkLst>
        </pc:spChg>
      </pc:sldChg>
      <pc:sldChg chg="addSp delSp modSp mod modNotesTx">
        <pc:chgData name="Alexandra Kornelius" userId="258640c2-bfa5-4bfe-9a1d-7e9022977c40" providerId="ADAL" clId="{EDAC3A15-5CB3-472F-B122-A54BCABBD365}" dt="2023-05-17T06:32:16.186" v="1418" actId="1076"/>
        <pc:sldMkLst>
          <pc:docMk/>
          <pc:sldMk cId="715911387" sldId="259"/>
        </pc:sldMkLst>
        <pc:spChg chg="mod">
          <ac:chgData name="Alexandra Kornelius" userId="258640c2-bfa5-4bfe-9a1d-7e9022977c40" providerId="ADAL" clId="{EDAC3A15-5CB3-472F-B122-A54BCABBD365}" dt="2023-05-17T06:32:16.186" v="1418" actId="1076"/>
          <ac:spMkLst>
            <pc:docMk/>
            <pc:sldMk cId="715911387" sldId="259"/>
            <ac:spMk id="2" creationId="{37D55153-C522-9099-0879-A6F7531C65FE}"/>
          </ac:spMkLst>
        </pc:spChg>
        <pc:spChg chg="mod">
          <ac:chgData name="Alexandra Kornelius" userId="258640c2-bfa5-4bfe-9a1d-7e9022977c40" providerId="ADAL" clId="{EDAC3A15-5CB3-472F-B122-A54BCABBD365}" dt="2023-05-17T06:31:49.620" v="1417" actId="20577"/>
          <ac:spMkLst>
            <pc:docMk/>
            <pc:sldMk cId="715911387" sldId="259"/>
            <ac:spMk id="3" creationId="{F1799AA8-19FD-1775-ED02-5FD85DE19C80}"/>
          </ac:spMkLst>
        </pc:spChg>
        <pc:graphicFrameChg chg="add mod modGraphic">
          <ac:chgData name="Alexandra Kornelius" userId="258640c2-bfa5-4bfe-9a1d-7e9022977c40" providerId="ADAL" clId="{EDAC3A15-5CB3-472F-B122-A54BCABBD365}" dt="2023-05-16T22:56:20.503" v="1102" actId="1076"/>
          <ac:graphicFrameMkLst>
            <pc:docMk/>
            <pc:sldMk cId="715911387" sldId="259"/>
            <ac:graphicFrameMk id="5" creationId="{AC9B3802-94BC-DAF0-96C5-A60D9121CF73}"/>
          </ac:graphicFrameMkLst>
        </pc:graphicFrameChg>
        <pc:graphicFrameChg chg="del">
          <ac:chgData name="Alexandra Kornelius" userId="258640c2-bfa5-4bfe-9a1d-7e9022977c40" providerId="ADAL" clId="{EDAC3A15-5CB3-472F-B122-A54BCABBD365}" dt="2023-05-16T22:56:07.639" v="1097" actId="478"/>
          <ac:graphicFrameMkLst>
            <pc:docMk/>
            <pc:sldMk cId="715911387" sldId="259"/>
            <ac:graphicFrameMk id="7" creationId="{2FAD8DE9-5717-8231-4C1F-0DCB64A9CBD1}"/>
          </ac:graphicFrameMkLst>
        </pc:graphicFrameChg>
      </pc:sldChg>
      <pc:sldChg chg="modSp mod modAnim">
        <pc:chgData name="Alexandra Kornelius" userId="258640c2-bfa5-4bfe-9a1d-7e9022977c40" providerId="ADAL" clId="{EDAC3A15-5CB3-472F-B122-A54BCABBD365}" dt="2023-05-16T12:18:35.985" v="767" actId="20577"/>
        <pc:sldMkLst>
          <pc:docMk/>
          <pc:sldMk cId="4216758245" sldId="260"/>
        </pc:sldMkLst>
        <pc:spChg chg="mod">
          <ac:chgData name="Alexandra Kornelius" userId="258640c2-bfa5-4bfe-9a1d-7e9022977c40" providerId="ADAL" clId="{EDAC3A15-5CB3-472F-B122-A54BCABBD365}" dt="2023-05-16T12:18:35.985" v="767" actId="20577"/>
          <ac:spMkLst>
            <pc:docMk/>
            <pc:sldMk cId="4216758245" sldId="260"/>
            <ac:spMk id="3" creationId="{C5393B20-FB88-78D4-1859-41D5ABA27F94}"/>
          </ac:spMkLst>
        </pc:spChg>
      </pc:sldChg>
      <pc:sldChg chg="del">
        <pc:chgData name="Alexandra Kornelius" userId="258640c2-bfa5-4bfe-9a1d-7e9022977c40" providerId="ADAL" clId="{EDAC3A15-5CB3-472F-B122-A54BCABBD365}" dt="2023-05-17T06:20:41.152" v="1373" actId="2696"/>
        <pc:sldMkLst>
          <pc:docMk/>
          <pc:sldMk cId="4008186331" sldId="261"/>
        </pc:sldMkLst>
      </pc:sldChg>
      <pc:sldChg chg="addSp delSp modSp del mod">
        <pc:chgData name="Alexandra Kornelius" userId="258640c2-bfa5-4bfe-9a1d-7e9022977c40" providerId="ADAL" clId="{EDAC3A15-5CB3-472F-B122-A54BCABBD365}" dt="2023-05-17T06:21:01.700" v="1376" actId="2696"/>
        <pc:sldMkLst>
          <pc:docMk/>
          <pc:sldMk cId="189593804" sldId="262"/>
        </pc:sldMkLst>
        <pc:picChg chg="add del mod">
          <ac:chgData name="Alexandra Kornelius" userId="258640c2-bfa5-4bfe-9a1d-7e9022977c40" providerId="ADAL" clId="{EDAC3A15-5CB3-472F-B122-A54BCABBD365}" dt="2023-05-16T12:59:44.751" v="961" actId="478"/>
          <ac:picMkLst>
            <pc:docMk/>
            <pc:sldMk cId="189593804" sldId="262"/>
            <ac:picMk id="5" creationId="{53B55E9F-37C0-8AED-B449-0524590045F7}"/>
          </ac:picMkLst>
        </pc:picChg>
        <pc:picChg chg="add mod">
          <ac:chgData name="Alexandra Kornelius" userId="258640c2-bfa5-4bfe-9a1d-7e9022977c40" providerId="ADAL" clId="{EDAC3A15-5CB3-472F-B122-A54BCABBD365}" dt="2023-05-16T13:03:33.736" v="967" actId="1076"/>
          <ac:picMkLst>
            <pc:docMk/>
            <pc:sldMk cId="189593804" sldId="262"/>
            <ac:picMk id="6" creationId="{98FE2843-504F-7BF1-5E4D-9564CAFD9B65}"/>
          </ac:picMkLst>
        </pc:picChg>
      </pc:sldChg>
      <pc:sldChg chg="modSp del mod">
        <pc:chgData name="Alexandra Kornelius" userId="258640c2-bfa5-4bfe-9a1d-7e9022977c40" providerId="ADAL" clId="{EDAC3A15-5CB3-472F-B122-A54BCABBD365}" dt="2023-05-17T06:21:18.517" v="1380" actId="2696"/>
        <pc:sldMkLst>
          <pc:docMk/>
          <pc:sldMk cId="3899516438" sldId="265"/>
        </pc:sldMkLst>
        <pc:spChg chg="mod">
          <ac:chgData name="Alexandra Kornelius" userId="258640c2-bfa5-4bfe-9a1d-7e9022977c40" providerId="ADAL" clId="{EDAC3A15-5CB3-472F-B122-A54BCABBD365}" dt="2023-05-16T12:56:31.943" v="955" actId="108"/>
          <ac:spMkLst>
            <pc:docMk/>
            <pc:sldMk cId="3899516438" sldId="265"/>
            <ac:spMk id="3" creationId="{7D97CAFB-4A06-F669-B4DD-AD3955DD8C83}"/>
          </ac:spMkLst>
        </pc:spChg>
      </pc:sldChg>
      <pc:sldChg chg="mod modShow">
        <pc:chgData name="Alexandra Kornelius" userId="258640c2-bfa5-4bfe-9a1d-7e9022977c40" providerId="ADAL" clId="{EDAC3A15-5CB3-472F-B122-A54BCABBD365}" dt="2023-05-16T12:34:26.025" v="771" actId="729"/>
        <pc:sldMkLst>
          <pc:docMk/>
          <pc:sldMk cId="3618218511" sldId="267"/>
        </pc:sldMkLst>
      </pc:sldChg>
      <pc:sldChg chg="modSp del mod">
        <pc:chgData name="Alexandra Kornelius" userId="258640c2-bfa5-4bfe-9a1d-7e9022977c40" providerId="ADAL" clId="{EDAC3A15-5CB3-472F-B122-A54BCABBD365}" dt="2023-05-17T06:58:17.157" v="1431" actId="2696"/>
        <pc:sldMkLst>
          <pc:docMk/>
          <pc:sldMk cId="2750939929" sldId="268"/>
        </pc:sldMkLst>
        <pc:spChg chg="mod">
          <ac:chgData name="Alexandra Kornelius" userId="258640c2-bfa5-4bfe-9a1d-7e9022977c40" providerId="ADAL" clId="{EDAC3A15-5CB3-472F-B122-A54BCABBD365}" dt="2023-05-16T13:15:22.145" v="976" actId="1076"/>
          <ac:spMkLst>
            <pc:docMk/>
            <pc:sldMk cId="2750939929" sldId="268"/>
            <ac:spMk id="7" creationId="{3A4021CA-9A9B-6745-9D6B-0B7FB7AFCC2D}"/>
          </ac:spMkLst>
        </pc:spChg>
      </pc:sldChg>
      <pc:sldChg chg="del">
        <pc:chgData name="Alexandra Kornelius" userId="258640c2-bfa5-4bfe-9a1d-7e9022977c40" providerId="ADAL" clId="{EDAC3A15-5CB3-472F-B122-A54BCABBD365}" dt="2023-05-17T06:58:21.299" v="1432" actId="2696"/>
        <pc:sldMkLst>
          <pc:docMk/>
          <pc:sldMk cId="893470094" sldId="269"/>
        </pc:sldMkLst>
      </pc:sldChg>
      <pc:sldChg chg="modSp del mod">
        <pc:chgData name="Alexandra Kornelius" userId="258640c2-bfa5-4bfe-9a1d-7e9022977c40" providerId="ADAL" clId="{EDAC3A15-5CB3-472F-B122-A54BCABBD365}" dt="2023-05-16T15:48:32.924" v="1082" actId="2696"/>
        <pc:sldMkLst>
          <pc:docMk/>
          <pc:sldMk cId="2780303438" sldId="270"/>
        </pc:sldMkLst>
        <pc:graphicFrameChg chg="modGraphic">
          <ac:chgData name="Alexandra Kornelius" userId="258640c2-bfa5-4bfe-9a1d-7e9022977c40" providerId="ADAL" clId="{EDAC3A15-5CB3-472F-B122-A54BCABBD365}" dt="2023-05-16T10:08:16.081" v="505" actId="207"/>
          <ac:graphicFrameMkLst>
            <pc:docMk/>
            <pc:sldMk cId="2780303438" sldId="270"/>
            <ac:graphicFrameMk id="27" creationId="{48D59CE7-DDAE-664A-BEBC-A86D61DD25DD}"/>
          </ac:graphicFrameMkLst>
        </pc:graphicFrameChg>
        <pc:graphicFrameChg chg="modGraphic">
          <ac:chgData name="Alexandra Kornelius" userId="258640c2-bfa5-4bfe-9a1d-7e9022977c40" providerId="ADAL" clId="{EDAC3A15-5CB3-472F-B122-A54BCABBD365}" dt="2023-05-16T10:08:19.997" v="506" actId="207"/>
          <ac:graphicFrameMkLst>
            <pc:docMk/>
            <pc:sldMk cId="2780303438" sldId="270"/>
            <ac:graphicFrameMk id="28" creationId="{BD866446-42B5-DF4F-94C8-023FC79A5463}"/>
          </ac:graphicFrameMkLst>
        </pc:graphicFrameChg>
      </pc:sldChg>
      <pc:sldChg chg="del mod modShow">
        <pc:chgData name="Alexandra Kornelius" userId="258640c2-bfa5-4bfe-9a1d-7e9022977c40" providerId="ADAL" clId="{EDAC3A15-5CB3-472F-B122-A54BCABBD365}" dt="2023-05-16T12:24:19.776" v="769" actId="2696"/>
        <pc:sldMkLst>
          <pc:docMk/>
          <pc:sldMk cId="320015744" sldId="271"/>
        </pc:sldMkLst>
      </pc:sldChg>
      <pc:sldChg chg="mod modShow modNotesTx">
        <pc:chgData name="Alexandra Kornelius" userId="258640c2-bfa5-4bfe-9a1d-7e9022977c40" providerId="ADAL" clId="{EDAC3A15-5CB3-472F-B122-A54BCABBD365}" dt="2023-05-16T23:03:42.475" v="1300" actId="20577"/>
        <pc:sldMkLst>
          <pc:docMk/>
          <pc:sldMk cId="2284003291" sldId="273"/>
        </pc:sldMkLst>
      </pc:sldChg>
      <pc:sldChg chg="mod modShow">
        <pc:chgData name="Alexandra Kornelius" userId="258640c2-bfa5-4bfe-9a1d-7e9022977c40" providerId="ADAL" clId="{EDAC3A15-5CB3-472F-B122-A54BCABBD365}" dt="2023-05-16T14:44:51.714" v="1047" actId="729"/>
        <pc:sldMkLst>
          <pc:docMk/>
          <pc:sldMk cId="2614626834" sldId="275"/>
        </pc:sldMkLst>
      </pc:sldChg>
      <pc:sldChg chg="modSp mod modShow">
        <pc:chgData name="Alexandra Kornelius" userId="258640c2-bfa5-4bfe-9a1d-7e9022977c40" providerId="ADAL" clId="{EDAC3A15-5CB3-472F-B122-A54BCABBD365}" dt="2023-05-16T22:55:02.386" v="1091" actId="729"/>
        <pc:sldMkLst>
          <pc:docMk/>
          <pc:sldMk cId="2017212603" sldId="276"/>
        </pc:sldMkLst>
        <pc:spChg chg="mod">
          <ac:chgData name="Alexandra Kornelius" userId="258640c2-bfa5-4bfe-9a1d-7e9022977c40" providerId="ADAL" clId="{EDAC3A15-5CB3-472F-B122-A54BCABBD365}" dt="2023-05-16T12:24:01.697" v="768" actId="20577"/>
          <ac:spMkLst>
            <pc:docMk/>
            <pc:sldMk cId="2017212603" sldId="276"/>
            <ac:spMk id="2" creationId="{C95B2650-1D04-664D-6D03-7850006AFF3A}"/>
          </ac:spMkLst>
        </pc:spChg>
      </pc:sldChg>
      <pc:sldChg chg="del">
        <pc:chgData name="Alexandra Kornelius" userId="258640c2-bfa5-4bfe-9a1d-7e9022977c40" providerId="ADAL" clId="{EDAC3A15-5CB3-472F-B122-A54BCABBD365}" dt="2023-05-17T06:20:48.034" v="1374" actId="2696"/>
        <pc:sldMkLst>
          <pc:docMk/>
          <pc:sldMk cId="634890660" sldId="277"/>
        </pc:sldMkLst>
      </pc:sldChg>
      <pc:sldChg chg="addSp modSp del mod modAnim modNotesTx">
        <pc:chgData name="Alexandra Kornelius" userId="258640c2-bfa5-4bfe-9a1d-7e9022977c40" providerId="ADAL" clId="{EDAC3A15-5CB3-472F-B122-A54BCABBD365}" dt="2023-05-17T06:21:14.918" v="1379" actId="2696"/>
        <pc:sldMkLst>
          <pc:docMk/>
          <pc:sldMk cId="670261349" sldId="278"/>
        </pc:sldMkLst>
        <pc:spChg chg="mod">
          <ac:chgData name="Alexandra Kornelius" userId="258640c2-bfa5-4bfe-9a1d-7e9022977c40" providerId="ADAL" clId="{EDAC3A15-5CB3-472F-B122-A54BCABBD365}" dt="2023-05-16T14:02:23.886" v="1007" actId="20577"/>
          <ac:spMkLst>
            <pc:docMk/>
            <pc:sldMk cId="670261349" sldId="278"/>
            <ac:spMk id="3" creationId="{468C5A83-318D-C0A2-6E8C-9733EDC19CA1}"/>
          </ac:spMkLst>
        </pc:spChg>
        <pc:picChg chg="add mod">
          <ac:chgData name="Alexandra Kornelius" userId="258640c2-bfa5-4bfe-9a1d-7e9022977c40" providerId="ADAL" clId="{EDAC3A15-5CB3-472F-B122-A54BCABBD365}" dt="2023-05-16T13:02:10.950" v="964" actId="1076"/>
          <ac:picMkLst>
            <pc:docMk/>
            <pc:sldMk cId="670261349" sldId="278"/>
            <ac:picMk id="4" creationId="{8C23344A-8EC9-BC69-CC40-42AD4ACB15CC}"/>
          </ac:picMkLst>
        </pc:picChg>
      </pc:sldChg>
      <pc:sldChg chg="modNotesTx">
        <pc:chgData name="Alexandra Kornelius" userId="258640c2-bfa5-4bfe-9a1d-7e9022977c40" providerId="ADAL" clId="{EDAC3A15-5CB3-472F-B122-A54BCABBD365}" dt="2023-05-16T23:07:02.252" v="1356" actId="20577"/>
        <pc:sldMkLst>
          <pc:docMk/>
          <pc:sldMk cId="1724646191" sldId="280"/>
        </pc:sldMkLst>
      </pc:sldChg>
      <pc:sldChg chg="addSp delSp modSp del mod modNotesTx">
        <pc:chgData name="Alexandra Kornelius" userId="258640c2-bfa5-4bfe-9a1d-7e9022977c40" providerId="ADAL" clId="{EDAC3A15-5CB3-472F-B122-A54BCABBD365}" dt="2023-05-17T06:57:24.324" v="1423" actId="2696"/>
        <pc:sldMkLst>
          <pc:docMk/>
          <pc:sldMk cId="3388733835" sldId="281"/>
        </pc:sldMkLst>
        <pc:spChg chg="add del mod">
          <ac:chgData name="Alexandra Kornelius" userId="258640c2-bfa5-4bfe-9a1d-7e9022977c40" providerId="ADAL" clId="{EDAC3A15-5CB3-472F-B122-A54BCABBD365}" dt="2023-05-16T12:39:25.732" v="836" actId="478"/>
          <ac:spMkLst>
            <pc:docMk/>
            <pc:sldMk cId="3388733835" sldId="281"/>
            <ac:spMk id="9" creationId="{29781F34-91F4-35DC-0E92-9DF7B63118E5}"/>
          </ac:spMkLst>
        </pc:spChg>
        <pc:spChg chg="add mod">
          <ac:chgData name="Alexandra Kornelius" userId="258640c2-bfa5-4bfe-9a1d-7e9022977c40" providerId="ADAL" clId="{EDAC3A15-5CB3-472F-B122-A54BCABBD365}" dt="2023-05-16T12:40:31.347" v="843" actId="1035"/>
          <ac:spMkLst>
            <pc:docMk/>
            <pc:sldMk cId="3388733835" sldId="281"/>
            <ac:spMk id="10" creationId="{3AC024BD-0F26-1BEB-614E-8D5E3B7068B8}"/>
          </ac:spMkLst>
        </pc:spChg>
        <pc:graphicFrameChg chg="add del mod">
          <ac:chgData name="Alexandra Kornelius" userId="258640c2-bfa5-4bfe-9a1d-7e9022977c40" providerId="ADAL" clId="{EDAC3A15-5CB3-472F-B122-A54BCABBD365}" dt="2023-05-16T12:36:22.083" v="783" actId="478"/>
          <ac:graphicFrameMkLst>
            <pc:docMk/>
            <pc:sldMk cId="3388733835" sldId="281"/>
            <ac:graphicFrameMk id="7" creationId="{F7262739-1187-4A53-F431-1CE083E660AF}"/>
          </ac:graphicFrameMkLst>
        </pc:graphicFrameChg>
        <pc:picChg chg="add del mod">
          <ac:chgData name="Alexandra Kornelius" userId="258640c2-bfa5-4bfe-9a1d-7e9022977c40" providerId="ADAL" clId="{EDAC3A15-5CB3-472F-B122-A54BCABBD365}" dt="2023-05-16T12:45:30.415" v="846" actId="478"/>
          <ac:picMkLst>
            <pc:docMk/>
            <pc:sldMk cId="3388733835" sldId="281"/>
            <ac:picMk id="3" creationId="{FE2BE883-42C8-3F82-1067-8CDF311A3FAD}"/>
          </ac:picMkLst>
        </pc:picChg>
        <pc:picChg chg="del">
          <ac:chgData name="Alexandra Kornelius" userId="258640c2-bfa5-4bfe-9a1d-7e9022977c40" providerId="ADAL" clId="{EDAC3A15-5CB3-472F-B122-A54BCABBD365}" dt="2023-05-16T12:36:23.364" v="784" actId="478"/>
          <ac:picMkLst>
            <pc:docMk/>
            <pc:sldMk cId="3388733835" sldId="281"/>
            <ac:picMk id="4" creationId="{00000000-0000-0000-0000-000000000000}"/>
          </ac:picMkLst>
        </pc:picChg>
        <pc:picChg chg="add mod">
          <ac:chgData name="Alexandra Kornelius" userId="258640c2-bfa5-4bfe-9a1d-7e9022977c40" providerId="ADAL" clId="{EDAC3A15-5CB3-472F-B122-A54BCABBD365}" dt="2023-05-16T12:45:41.012" v="850" actId="1076"/>
          <ac:picMkLst>
            <pc:docMk/>
            <pc:sldMk cId="3388733835" sldId="281"/>
            <ac:picMk id="11" creationId="{E2BC7CA7-9346-AE87-3BEE-CB018AC40765}"/>
          </ac:picMkLst>
        </pc:picChg>
      </pc:sldChg>
      <pc:sldChg chg="add del">
        <pc:chgData name="Alexandra Kornelius" userId="258640c2-bfa5-4bfe-9a1d-7e9022977c40" providerId="ADAL" clId="{EDAC3A15-5CB3-472F-B122-A54BCABBD365}" dt="2023-05-16T12:36:50.360" v="786" actId="2696"/>
        <pc:sldMkLst>
          <pc:docMk/>
          <pc:sldMk cId="1182972830" sldId="282"/>
        </pc:sldMkLst>
      </pc:sldChg>
      <pc:sldChg chg="del">
        <pc:chgData name="Alexandra Kornelius" userId="258640c2-bfa5-4bfe-9a1d-7e9022977c40" providerId="ADAL" clId="{EDAC3A15-5CB3-472F-B122-A54BCABBD365}" dt="2023-05-16T12:46:08.472" v="852" actId="2696"/>
        <pc:sldMkLst>
          <pc:docMk/>
          <pc:sldMk cId="106856595" sldId="283"/>
        </pc:sldMkLst>
      </pc:sldChg>
      <pc:sldChg chg="mod modShow">
        <pc:chgData name="Alexandra Kornelius" userId="258640c2-bfa5-4bfe-9a1d-7e9022977c40" providerId="ADAL" clId="{EDAC3A15-5CB3-472F-B122-A54BCABBD365}" dt="2023-05-16T12:34:20.372" v="770" actId="729"/>
        <pc:sldMkLst>
          <pc:docMk/>
          <pc:sldMk cId="3301260338" sldId="284"/>
        </pc:sldMkLst>
      </pc:sldChg>
      <pc:sldChg chg="del">
        <pc:chgData name="Alexandra Kornelius" userId="258640c2-bfa5-4bfe-9a1d-7e9022977c40" providerId="ADAL" clId="{EDAC3A15-5CB3-472F-B122-A54BCABBD365}" dt="2023-05-17T06:57:33.224" v="1424" actId="2696"/>
        <pc:sldMkLst>
          <pc:docMk/>
          <pc:sldMk cId="2750616845" sldId="285"/>
        </pc:sldMkLst>
      </pc:sldChg>
      <pc:sldChg chg="modSp mod addAnim delAnim modAnim modNotesTx">
        <pc:chgData name="Alexandra Kornelius" userId="258640c2-bfa5-4bfe-9a1d-7e9022977c40" providerId="ADAL" clId="{EDAC3A15-5CB3-472F-B122-A54BCABBD365}" dt="2023-05-17T07:32:15.309" v="1448" actId="108"/>
        <pc:sldMkLst>
          <pc:docMk/>
          <pc:sldMk cId="3442117216" sldId="287"/>
        </pc:sldMkLst>
        <pc:spChg chg="mod">
          <ac:chgData name="Alexandra Kornelius" userId="258640c2-bfa5-4bfe-9a1d-7e9022977c40" providerId="ADAL" clId="{EDAC3A15-5CB3-472F-B122-A54BCABBD365}" dt="2023-05-16T13:59:39.269" v="1006" actId="790"/>
          <ac:spMkLst>
            <pc:docMk/>
            <pc:sldMk cId="3442117216" sldId="287"/>
            <ac:spMk id="2" creationId="{093FCF8F-0B95-FF17-AB14-5F4D00C30B64}"/>
          </ac:spMkLst>
        </pc:spChg>
        <pc:spChg chg="mod">
          <ac:chgData name="Alexandra Kornelius" userId="258640c2-bfa5-4bfe-9a1d-7e9022977c40" providerId="ADAL" clId="{EDAC3A15-5CB3-472F-B122-A54BCABBD365}" dt="2023-05-17T07:32:15.309" v="1448" actId="108"/>
          <ac:spMkLst>
            <pc:docMk/>
            <pc:sldMk cId="3442117216" sldId="287"/>
            <ac:spMk id="3" creationId="{3FC56DFB-8A49-DF72-9EC4-F6B040515B09}"/>
          </ac:spMkLst>
        </pc:spChg>
      </pc:sldChg>
      <pc:sldChg chg="addSp modSp add mod ord">
        <pc:chgData name="Alexandra Kornelius" userId="258640c2-bfa5-4bfe-9a1d-7e9022977c40" providerId="ADAL" clId="{EDAC3A15-5CB3-472F-B122-A54BCABBD365}" dt="2023-05-16T10:08:05.984" v="504" actId="207"/>
        <pc:sldMkLst>
          <pc:docMk/>
          <pc:sldMk cId="3272726752" sldId="288"/>
        </pc:sldMkLst>
        <pc:spChg chg="add mod">
          <ac:chgData name="Alexandra Kornelius" userId="258640c2-bfa5-4bfe-9a1d-7e9022977c40" providerId="ADAL" clId="{EDAC3A15-5CB3-472F-B122-A54BCABBD365}" dt="2023-05-16T09:25:11.274" v="6" actId="208"/>
          <ac:spMkLst>
            <pc:docMk/>
            <pc:sldMk cId="3272726752" sldId="288"/>
            <ac:spMk id="6" creationId="{8A021B87-84D8-FCF9-265A-D9B9BABD566D}"/>
          </ac:spMkLst>
        </pc:spChg>
        <pc:graphicFrameChg chg="modGraphic">
          <ac:chgData name="Alexandra Kornelius" userId="258640c2-bfa5-4bfe-9a1d-7e9022977c40" providerId="ADAL" clId="{EDAC3A15-5CB3-472F-B122-A54BCABBD365}" dt="2023-05-16T10:07:55.489" v="503" actId="207"/>
          <ac:graphicFrameMkLst>
            <pc:docMk/>
            <pc:sldMk cId="3272726752" sldId="288"/>
            <ac:graphicFrameMk id="27" creationId="{48D59CE7-DDAE-664A-BEBC-A86D61DD25DD}"/>
          </ac:graphicFrameMkLst>
        </pc:graphicFrameChg>
        <pc:graphicFrameChg chg="modGraphic">
          <ac:chgData name="Alexandra Kornelius" userId="258640c2-bfa5-4bfe-9a1d-7e9022977c40" providerId="ADAL" clId="{EDAC3A15-5CB3-472F-B122-A54BCABBD365}" dt="2023-05-16T10:08:05.984" v="504" actId="207"/>
          <ac:graphicFrameMkLst>
            <pc:docMk/>
            <pc:sldMk cId="3272726752" sldId="288"/>
            <ac:graphicFrameMk id="28" creationId="{BD866446-42B5-DF4F-94C8-023FC79A5463}"/>
          </ac:graphicFrameMkLst>
        </pc:graphicFrameChg>
      </pc:sldChg>
      <pc:sldChg chg="addSp delSp modSp new del mod ord modShow">
        <pc:chgData name="Alexandra Kornelius" userId="258640c2-bfa5-4bfe-9a1d-7e9022977c40" providerId="ADAL" clId="{EDAC3A15-5CB3-472F-B122-A54BCABBD365}" dt="2023-05-16T09:50:39.586" v="39" actId="2696"/>
        <pc:sldMkLst>
          <pc:docMk/>
          <pc:sldMk cId="729994921" sldId="289"/>
        </pc:sldMkLst>
        <pc:spChg chg="del">
          <ac:chgData name="Alexandra Kornelius" userId="258640c2-bfa5-4bfe-9a1d-7e9022977c40" providerId="ADAL" clId="{EDAC3A15-5CB3-472F-B122-A54BCABBD365}" dt="2023-05-16T09:46:28.475" v="26"/>
          <ac:spMkLst>
            <pc:docMk/>
            <pc:sldMk cId="729994921" sldId="289"/>
            <ac:spMk id="2" creationId="{12ADB34B-409E-9FB2-5064-EFBC5F6C3B36}"/>
          </ac:spMkLst>
        </pc:spChg>
        <pc:spChg chg="mod">
          <ac:chgData name="Alexandra Kornelius" userId="258640c2-bfa5-4bfe-9a1d-7e9022977c40" providerId="ADAL" clId="{EDAC3A15-5CB3-472F-B122-A54BCABBD365}" dt="2023-05-16T09:30:12.705" v="25" actId="790"/>
          <ac:spMkLst>
            <pc:docMk/>
            <pc:sldMk cId="729994921" sldId="289"/>
            <ac:spMk id="3" creationId="{AAA2A031-CF61-C334-22E4-B0455A03B0B9}"/>
          </ac:spMkLst>
        </pc:spChg>
        <pc:spChg chg="add mod">
          <ac:chgData name="Alexandra Kornelius" userId="258640c2-bfa5-4bfe-9a1d-7e9022977c40" providerId="ADAL" clId="{EDAC3A15-5CB3-472F-B122-A54BCABBD365}" dt="2023-05-16T09:46:34.435" v="27" actId="478"/>
          <ac:spMkLst>
            <pc:docMk/>
            <pc:sldMk cId="729994921" sldId="289"/>
            <ac:spMk id="6" creationId="{A3A6B241-FB1C-F890-6798-4F1C5691CAA8}"/>
          </ac:spMkLst>
        </pc:spChg>
        <pc:graphicFrameChg chg="add mod">
          <ac:chgData name="Alexandra Kornelius" userId="258640c2-bfa5-4bfe-9a1d-7e9022977c40" providerId="ADAL" clId="{EDAC3A15-5CB3-472F-B122-A54BCABBD365}" dt="2023-05-16T09:46:38.632" v="28"/>
          <ac:graphicFrameMkLst>
            <pc:docMk/>
            <pc:sldMk cId="729994921" sldId="289"/>
            <ac:graphicFrameMk id="7" creationId="{03C86DE3-3F63-88FB-E7C6-FFF6C89BDF16}"/>
          </ac:graphicFrameMkLst>
        </pc:graphicFrameChg>
        <pc:picChg chg="add del mod">
          <ac:chgData name="Alexandra Kornelius" userId="258640c2-bfa5-4bfe-9a1d-7e9022977c40" providerId="ADAL" clId="{EDAC3A15-5CB3-472F-B122-A54BCABBD365}" dt="2023-05-16T09:46:34.435" v="27" actId="478"/>
          <ac:picMkLst>
            <pc:docMk/>
            <pc:sldMk cId="729994921" sldId="289"/>
            <ac:picMk id="4" creationId="{AAB088D5-191F-7594-5B43-D7F989F87655}"/>
          </ac:picMkLst>
        </pc:picChg>
      </pc:sldChg>
      <pc:sldChg chg="addSp delSp modSp add del mod ord modNotesTx">
        <pc:chgData name="Alexandra Kornelius" userId="258640c2-bfa5-4bfe-9a1d-7e9022977c40" providerId="ADAL" clId="{EDAC3A15-5CB3-472F-B122-A54BCABBD365}" dt="2023-05-17T06:21:11.035" v="1378" actId="2696"/>
        <pc:sldMkLst>
          <pc:docMk/>
          <pc:sldMk cId="1194435599" sldId="290"/>
        </pc:sldMkLst>
        <pc:spChg chg="mod">
          <ac:chgData name="Alexandra Kornelius" userId="258640c2-bfa5-4bfe-9a1d-7e9022977c40" providerId="ADAL" clId="{EDAC3A15-5CB3-472F-B122-A54BCABBD365}" dt="2023-05-16T12:49:27.571" v="861" actId="20577"/>
          <ac:spMkLst>
            <pc:docMk/>
            <pc:sldMk cId="1194435599" sldId="290"/>
            <ac:spMk id="3" creationId="{AAA2A031-CF61-C334-22E4-B0455A03B0B9}"/>
          </ac:spMkLst>
        </pc:spChg>
        <pc:graphicFrameChg chg="add mod modGraphic">
          <ac:chgData name="Alexandra Kornelius" userId="258640c2-bfa5-4bfe-9a1d-7e9022977c40" providerId="ADAL" clId="{EDAC3A15-5CB3-472F-B122-A54BCABBD365}" dt="2023-05-16T22:57:56.328" v="1112" actId="20577"/>
          <ac:graphicFrameMkLst>
            <pc:docMk/>
            <pc:sldMk cId="1194435599" sldId="290"/>
            <ac:graphicFrameMk id="2" creationId="{F57D6142-3BBF-BA2C-20B5-1EFF112FBC04}"/>
          </ac:graphicFrameMkLst>
        </pc:graphicFrameChg>
        <pc:graphicFrameChg chg="del">
          <ac:chgData name="Alexandra Kornelius" userId="258640c2-bfa5-4bfe-9a1d-7e9022977c40" providerId="ADAL" clId="{EDAC3A15-5CB3-472F-B122-A54BCABBD365}" dt="2023-05-16T09:48:47.375" v="30" actId="478"/>
          <ac:graphicFrameMkLst>
            <pc:docMk/>
            <pc:sldMk cId="1194435599" sldId="290"/>
            <ac:graphicFrameMk id="7" creationId="{03C86DE3-3F63-88FB-E7C6-FFF6C89BDF16}"/>
          </ac:graphicFrameMkLst>
        </pc:graphicFrameChg>
      </pc:sldChg>
      <pc:sldChg chg="add del">
        <pc:chgData name="Alexandra Kornelius" userId="258640c2-bfa5-4bfe-9a1d-7e9022977c40" providerId="ADAL" clId="{EDAC3A15-5CB3-472F-B122-A54BCABBD365}" dt="2023-05-16T12:45:45.293" v="851" actId="2696"/>
        <pc:sldMkLst>
          <pc:docMk/>
          <pc:sldMk cId="141072865" sldId="291"/>
        </pc:sldMkLst>
      </pc:sldChg>
      <pc:sldChg chg="addSp modSp add del mod ord">
        <pc:chgData name="Alexandra Kornelius" userId="258640c2-bfa5-4bfe-9a1d-7e9022977c40" providerId="ADAL" clId="{EDAC3A15-5CB3-472F-B122-A54BCABBD365}" dt="2023-05-17T06:20:52.168" v="1375" actId="2696"/>
        <pc:sldMkLst>
          <pc:docMk/>
          <pc:sldMk cId="723688785" sldId="291"/>
        </pc:sldMkLst>
        <pc:spChg chg="add mod">
          <ac:chgData name="Alexandra Kornelius" userId="258640c2-bfa5-4bfe-9a1d-7e9022977c40" providerId="ADAL" clId="{EDAC3A15-5CB3-472F-B122-A54BCABBD365}" dt="2023-05-16T15:48:51.840" v="1085" actId="14100"/>
          <ac:spMkLst>
            <pc:docMk/>
            <pc:sldMk cId="723688785" sldId="291"/>
            <ac:spMk id="6" creationId="{749BF387-E1A6-EADF-6059-2FF2CA62EB9E}"/>
          </ac:spMkLst>
        </pc:spChg>
      </pc:sldChg>
      <pc:sldChg chg="add mod ord modAnim modShow">
        <pc:chgData name="Alexandra Kornelius" userId="258640c2-bfa5-4bfe-9a1d-7e9022977c40" providerId="ADAL" clId="{EDAC3A15-5CB3-472F-B122-A54BCABBD365}" dt="2023-05-16T22:55:51.734" v="1096"/>
        <pc:sldMkLst>
          <pc:docMk/>
          <pc:sldMk cId="1614746036" sldId="292"/>
        </pc:sldMkLst>
      </pc:sldChg>
      <pc:sldChg chg="addSp modSp add mod modAnim">
        <pc:chgData name="Alexandra Kornelius" userId="258640c2-bfa5-4bfe-9a1d-7e9022977c40" providerId="ADAL" clId="{EDAC3A15-5CB3-472F-B122-A54BCABBD365}" dt="2023-05-17T11:49:48.652" v="1812"/>
        <pc:sldMkLst>
          <pc:docMk/>
          <pc:sldMk cId="3899032343" sldId="293"/>
        </pc:sldMkLst>
        <pc:spChg chg="mod">
          <ac:chgData name="Alexandra Kornelius" userId="258640c2-bfa5-4bfe-9a1d-7e9022977c40" providerId="ADAL" clId="{EDAC3A15-5CB3-472F-B122-A54BCABBD365}" dt="2023-05-17T11:48:43.735" v="1803" actId="5793"/>
          <ac:spMkLst>
            <pc:docMk/>
            <pc:sldMk cId="3899032343" sldId="293"/>
            <ac:spMk id="3" creationId="{7D7586B9-9F9F-450E-FFEF-95E154AD74E7}"/>
          </ac:spMkLst>
        </pc:spChg>
        <pc:graphicFrameChg chg="add mod modGraphic">
          <ac:chgData name="Alexandra Kornelius" userId="258640c2-bfa5-4bfe-9a1d-7e9022977c40" providerId="ADAL" clId="{EDAC3A15-5CB3-472F-B122-A54BCABBD365}" dt="2023-05-17T11:49:37.206" v="1809" actId="208"/>
          <ac:graphicFrameMkLst>
            <pc:docMk/>
            <pc:sldMk cId="3899032343" sldId="293"/>
            <ac:graphicFrameMk id="5" creationId="{97A8DFA8-E944-83B8-0AEF-2390082750D1}"/>
          </ac:graphicFrameMkLst>
        </pc:graphicFrameChg>
      </pc:sldChg>
      <pc:sldChg chg="add">
        <pc:chgData name="Alexandra Kornelius" userId="258640c2-bfa5-4bfe-9a1d-7e9022977c40" providerId="ADAL" clId="{EDAC3A15-5CB3-472F-B122-A54BCABBD365}" dt="2023-05-17T06:20:11.901" v="1360"/>
        <pc:sldMkLst>
          <pc:docMk/>
          <pc:sldMk cId="728125541" sldId="294"/>
        </pc:sldMkLst>
      </pc:sldChg>
      <pc:sldChg chg="add">
        <pc:chgData name="Alexandra Kornelius" userId="258640c2-bfa5-4bfe-9a1d-7e9022977c40" providerId="ADAL" clId="{EDAC3A15-5CB3-472F-B122-A54BCABBD365}" dt="2023-05-17T06:20:15.847" v="1362"/>
        <pc:sldMkLst>
          <pc:docMk/>
          <pc:sldMk cId="1679289194" sldId="295"/>
        </pc:sldMkLst>
      </pc:sldChg>
      <pc:sldChg chg="add">
        <pc:chgData name="Alexandra Kornelius" userId="258640c2-bfa5-4bfe-9a1d-7e9022977c40" providerId="ADAL" clId="{EDAC3A15-5CB3-472F-B122-A54BCABBD365}" dt="2023-05-17T06:20:19.325" v="1364"/>
        <pc:sldMkLst>
          <pc:docMk/>
          <pc:sldMk cId="2313154958" sldId="296"/>
        </pc:sldMkLst>
      </pc:sldChg>
      <pc:sldChg chg="add">
        <pc:chgData name="Alexandra Kornelius" userId="258640c2-bfa5-4bfe-9a1d-7e9022977c40" providerId="ADAL" clId="{EDAC3A15-5CB3-472F-B122-A54BCABBD365}" dt="2023-05-17T06:20:22.708" v="1366"/>
        <pc:sldMkLst>
          <pc:docMk/>
          <pc:sldMk cId="539284308" sldId="297"/>
        </pc:sldMkLst>
      </pc:sldChg>
      <pc:sldChg chg="add">
        <pc:chgData name="Alexandra Kornelius" userId="258640c2-bfa5-4bfe-9a1d-7e9022977c40" providerId="ADAL" clId="{EDAC3A15-5CB3-472F-B122-A54BCABBD365}" dt="2023-05-17T06:20:25.991" v="1368"/>
        <pc:sldMkLst>
          <pc:docMk/>
          <pc:sldMk cId="2899462921" sldId="298"/>
        </pc:sldMkLst>
      </pc:sldChg>
      <pc:sldChg chg="add">
        <pc:chgData name="Alexandra Kornelius" userId="258640c2-bfa5-4bfe-9a1d-7e9022977c40" providerId="ADAL" clId="{EDAC3A15-5CB3-472F-B122-A54BCABBD365}" dt="2023-05-17T06:20:29.287" v="1370"/>
        <pc:sldMkLst>
          <pc:docMk/>
          <pc:sldMk cId="3428331684" sldId="299"/>
        </pc:sldMkLst>
      </pc:sldChg>
      <pc:sldChg chg="add">
        <pc:chgData name="Alexandra Kornelius" userId="258640c2-bfa5-4bfe-9a1d-7e9022977c40" providerId="ADAL" clId="{EDAC3A15-5CB3-472F-B122-A54BCABBD365}" dt="2023-05-17T06:20:32.118" v="1372"/>
        <pc:sldMkLst>
          <pc:docMk/>
          <pc:sldMk cId="18162804" sldId="300"/>
        </pc:sldMkLst>
      </pc:sldChg>
      <pc:sldChg chg="add modNotesTx">
        <pc:chgData name="Alexandra Kornelius" userId="258640c2-bfa5-4bfe-9a1d-7e9022977c40" providerId="ADAL" clId="{EDAC3A15-5CB3-472F-B122-A54BCABBD365}" dt="2023-05-17T10:35:59.958" v="1651" actId="20577"/>
        <pc:sldMkLst>
          <pc:docMk/>
          <pc:sldMk cId="3762209790" sldId="301"/>
        </pc:sldMkLst>
      </pc:sldChg>
      <pc:sldChg chg="add modNotesTx">
        <pc:chgData name="Alexandra Kornelius" userId="258640c2-bfa5-4bfe-9a1d-7e9022977c40" providerId="ADAL" clId="{EDAC3A15-5CB3-472F-B122-A54BCABBD365}" dt="2023-05-17T10:35:18.075" v="1615" actId="20577"/>
        <pc:sldMkLst>
          <pc:docMk/>
          <pc:sldMk cId="878697440" sldId="302"/>
        </pc:sldMkLst>
      </pc:sldChg>
      <pc:sldChg chg="add modNotesTx">
        <pc:chgData name="Alexandra Kornelius" userId="258640c2-bfa5-4bfe-9a1d-7e9022977c40" providerId="ADAL" clId="{EDAC3A15-5CB3-472F-B122-A54BCABBD365}" dt="2023-05-17T10:36:51.375" v="1747" actId="20577"/>
        <pc:sldMkLst>
          <pc:docMk/>
          <pc:sldMk cId="2796955619" sldId="303"/>
        </pc:sldMkLst>
      </pc:sldChg>
      <pc:sldChg chg="add modNotesTx">
        <pc:chgData name="Alexandra Kornelius" userId="258640c2-bfa5-4bfe-9a1d-7e9022977c40" providerId="ADAL" clId="{EDAC3A15-5CB3-472F-B122-A54BCABBD365}" dt="2023-05-17T10:37:57.158" v="1775" actId="20577"/>
        <pc:sldMkLst>
          <pc:docMk/>
          <pc:sldMk cId="2544162521" sldId="304"/>
        </pc:sldMkLst>
      </pc:sldChg>
      <pc:sldChg chg="add modNotesTx">
        <pc:chgData name="Alexandra Kornelius" userId="258640c2-bfa5-4bfe-9a1d-7e9022977c40" providerId="ADAL" clId="{EDAC3A15-5CB3-472F-B122-A54BCABBD365}" dt="2023-05-17T10:38:10.675" v="1798" actId="20577"/>
        <pc:sldMkLst>
          <pc:docMk/>
          <pc:sldMk cId="2935867704" sldId="305"/>
        </pc:sldMkLst>
      </pc:sldChg>
      <pc:sldChg chg="add ord">
        <pc:chgData name="Alexandra Kornelius" userId="258640c2-bfa5-4bfe-9a1d-7e9022977c40" providerId="ADAL" clId="{EDAC3A15-5CB3-472F-B122-A54BCABBD365}" dt="2023-05-17T11:48:35.631" v="1801"/>
        <pc:sldMkLst>
          <pc:docMk/>
          <pc:sldMk cId="662024191" sldId="306"/>
        </pc:sldMkLst>
      </pc:sldChg>
      <pc:sldMasterChg chg="add del addSldLayout delSldLayout">
        <pc:chgData name="Alexandra Kornelius" userId="258640c2-bfa5-4bfe-9a1d-7e9022977c40" providerId="ADAL" clId="{EDAC3A15-5CB3-472F-B122-A54BCABBD365}" dt="2023-05-16T12:45:45.293" v="851" actId="2696"/>
        <pc:sldMasterMkLst>
          <pc:docMk/>
          <pc:sldMasterMk cId="4234773432" sldId="2147483648"/>
        </pc:sldMasterMkLst>
        <pc:sldLayoutChg chg="add del">
          <pc:chgData name="Alexandra Kornelius" userId="258640c2-bfa5-4bfe-9a1d-7e9022977c40" providerId="ADAL" clId="{EDAC3A15-5CB3-472F-B122-A54BCABBD365}" dt="2023-05-16T12:45:45.293" v="851" actId="2696"/>
          <pc:sldLayoutMkLst>
            <pc:docMk/>
            <pc:sldMasterMk cId="4234773432" sldId="2147483648"/>
            <pc:sldLayoutMk cId="1579919308" sldId="2147483650"/>
          </pc:sldLayoutMkLst>
        </pc:sldLayoutChg>
      </pc:sldMasterChg>
    </pc:docChg>
  </pc:docChgLst>
  <pc:docChgLst>
    <pc:chgData name="Alexandra Kornelius" userId="258640c2-bfa5-4bfe-9a1d-7e9022977c40" providerId="ADAL" clId="{6559179A-AFD0-46D0-876C-238B10C52796}"/>
    <pc:docChg chg="undo custSel addSld delSld modSld sldOrd addMainMaster modMainMaster">
      <pc:chgData name="Alexandra Kornelius" userId="258640c2-bfa5-4bfe-9a1d-7e9022977c40" providerId="ADAL" clId="{6559179A-AFD0-46D0-876C-238B10C52796}" dt="2023-05-15T19:49:21.631" v="2856" actId="21"/>
      <pc:docMkLst>
        <pc:docMk/>
      </pc:docMkLst>
      <pc:sldChg chg="modSp mod">
        <pc:chgData name="Alexandra Kornelius" userId="258640c2-bfa5-4bfe-9a1d-7e9022977c40" providerId="ADAL" clId="{6559179A-AFD0-46D0-876C-238B10C52796}" dt="2023-05-15T14:26:26.794" v="2681" actId="14100"/>
        <pc:sldMkLst>
          <pc:docMk/>
          <pc:sldMk cId="1265168565" sldId="256"/>
        </pc:sldMkLst>
        <pc:spChg chg="mod">
          <ac:chgData name="Alexandra Kornelius" userId="258640c2-bfa5-4bfe-9a1d-7e9022977c40" providerId="ADAL" clId="{6559179A-AFD0-46D0-876C-238B10C52796}" dt="2023-05-15T14:26:26.794" v="2681" actId="14100"/>
          <ac:spMkLst>
            <pc:docMk/>
            <pc:sldMk cId="1265168565" sldId="256"/>
            <ac:spMk id="2" creationId="{F31ECBF7-8CCC-3349-E066-8748B0308181}"/>
          </ac:spMkLst>
        </pc:spChg>
      </pc:sldChg>
      <pc:sldChg chg="addSp delSp modSp mod">
        <pc:chgData name="Alexandra Kornelius" userId="258640c2-bfa5-4bfe-9a1d-7e9022977c40" providerId="ADAL" clId="{6559179A-AFD0-46D0-876C-238B10C52796}" dt="2023-05-15T14:20:05.475" v="2647" actId="207"/>
        <pc:sldMkLst>
          <pc:docMk/>
          <pc:sldMk cId="2960158356" sldId="257"/>
        </pc:sldMkLst>
        <pc:spChg chg="mod">
          <ac:chgData name="Alexandra Kornelius" userId="258640c2-bfa5-4bfe-9a1d-7e9022977c40" providerId="ADAL" clId="{6559179A-AFD0-46D0-876C-238B10C52796}" dt="2023-05-15T14:13:02.859" v="2579"/>
          <ac:spMkLst>
            <pc:docMk/>
            <pc:sldMk cId="2960158356" sldId="257"/>
            <ac:spMk id="3" creationId="{729E50CE-29C8-764B-B307-AB6D6F221B2F}"/>
          </ac:spMkLst>
        </pc:spChg>
        <pc:spChg chg="mod">
          <ac:chgData name="Alexandra Kornelius" userId="258640c2-bfa5-4bfe-9a1d-7e9022977c40" providerId="ADAL" clId="{6559179A-AFD0-46D0-876C-238B10C52796}" dt="2023-05-15T14:19:43.551" v="2641" actId="207"/>
          <ac:spMkLst>
            <pc:docMk/>
            <pc:sldMk cId="2960158356" sldId="257"/>
            <ac:spMk id="7" creationId="{18EAF4C0-88F9-8505-8E17-7BEBB3D85CDA}"/>
          </ac:spMkLst>
        </pc:spChg>
        <pc:spChg chg="del mod">
          <ac:chgData name="Alexandra Kornelius" userId="258640c2-bfa5-4bfe-9a1d-7e9022977c40" providerId="ADAL" clId="{6559179A-AFD0-46D0-876C-238B10C52796}" dt="2023-05-15T14:18:26.409" v="2628" actId="478"/>
          <ac:spMkLst>
            <pc:docMk/>
            <pc:sldMk cId="2960158356" sldId="257"/>
            <ac:spMk id="9" creationId="{F017B851-F022-22A6-168C-734322A57C58}"/>
          </ac:spMkLst>
        </pc:spChg>
        <pc:spChg chg="mod">
          <ac:chgData name="Alexandra Kornelius" userId="258640c2-bfa5-4bfe-9a1d-7e9022977c40" providerId="ADAL" clId="{6559179A-AFD0-46D0-876C-238B10C52796}" dt="2023-05-15T14:16:39.905" v="2617" actId="207"/>
          <ac:spMkLst>
            <pc:docMk/>
            <pc:sldMk cId="2960158356" sldId="257"/>
            <ac:spMk id="13" creationId="{A266F856-927F-ED58-CA69-F9652356636C}"/>
          </ac:spMkLst>
        </pc:spChg>
        <pc:spChg chg="mod">
          <ac:chgData name="Alexandra Kornelius" userId="258640c2-bfa5-4bfe-9a1d-7e9022977c40" providerId="ADAL" clId="{6559179A-AFD0-46D0-876C-238B10C52796}" dt="2023-05-15T14:15:49.216" v="2612" actId="207"/>
          <ac:spMkLst>
            <pc:docMk/>
            <pc:sldMk cId="2960158356" sldId="257"/>
            <ac:spMk id="32" creationId="{00000000-0000-0000-0000-000000000000}"/>
          </ac:spMkLst>
        </pc:spChg>
        <pc:spChg chg="mod">
          <ac:chgData name="Alexandra Kornelius" userId="258640c2-bfa5-4bfe-9a1d-7e9022977c40" providerId="ADAL" clId="{6559179A-AFD0-46D0-876C-238B10C52796}" dt="2023-05-15T14:19:23.563" v="2637" actId="207"/>
          <ac:spMkLst>
            <pc:docMk/>
            <pc:sldMk cId="2960158356" sldId="257"/>
            <ac:spMk id="33" creationId="{00000000-0000-0000-0000-000000000000}"/>
          </ac:spMkLst>
        </pc:spChg>
        <pc:picChg chg="mod">
          <ac:chgData name="Alexandra Kornelius" userId="258640c2-bfa5-4bfe-9a1d-7e9022977c40" providerId="ADAL" clId="{6559179A-AFD0-46D0-876C-238B10C52796}" dt="2023-05-15T14:19:29.717" v="2638" actId="207"/>
          <ac:picMkLst>
            <pc:docMk/>
            <pc:sldMk cId="2960158356" sldId="257"/>
            <ac:picMk id="4" creationId="{BFF02129-4C27-1EC0-17FB-6F113BD48833}"/>
          </ac:picMkLst>
        </pc:picChg>
        <pc:picChg chg="mod">
          <ac:chgData name="Alexandra Kornelius" userId="258640c2-bfa5-4bfe-9a1d-7e9022977c40" providerId="ADAL" clId="{6559179A-AFD0-46D0-876C-238B10C52796}" dt="2023-05-15T14:19:33.629" v="2639" actId="207"/>
          <ac:picMkLst>
            <pc:docMk/>
            <pc:sldMk cId="2960158356" sldId="257"/>
            <ac:picMk id="5" creationId="{97EE3870-3685-745D-B005-78749DB3C184}"/>
          </ac:picMkLst>
        </pc:picChg>
        <pc:picChg chg="add del mod">
          <ac:chgData name="Alexandra Kornelius" userId="258640c2-bfa5-4bfe-9a1d-7e9022977c40" providerId="ADAL" clId="{6559179A-AFD0-46D0-876C-238B10C52796}" dt="2023-05-15T14:16:27.462" v="2616" actId="478"/>
          <ac:picMkLst>
            <pc:docMk/>
            <pc:sldMk cId="2960158356" sldId="257"/>
            <ac:picMk id="6" creationId="{47D3BB6D-EF6E-5981-6A72-E220FDE3049E}"/>
          </ac:picMkLst>
        </pc:picChg>
        <pc:picChg chg="mod">
          <ac:chgData name="Alexandra Kornelius" userId="258640c2-bfa5-4bfe-9a1d-7e9022977c40" providerId="ADAL" clId="{6559179A-AFD0-46D0-876C-238B10C52796}" dt="2023-05-15T14:19:37.725" v="2640" actId="207"/>
          <ac:picMkLst>
            <pc:docMk/>
            <pc:sldMk cId="2960158356" sldId="257"/>
            <ac:picMk id="8" creationId="{114CE1EB-BC70-5984-D0C5-0A46BB2A1376}"/>
          </ac:picMkLst>
        </pc:picChg>
        <pc:picChg chg="mod">
          <ac:chgData name="Alexandra Kornelius" userId="258640c2-bfa5-4bfe-9a1d-7e9022977c40" providerId="ADAL" clId="{6559179A-AFD0-46D0-876C-238B10C52796}" dt="2023-05-15T14:19:55.853" v="2645" actId="14100"/>
          <ac:picMkLst>
            <pc:docMk/>
            <pc:sldMk cId="2960158356" sldId="257"/>
            <ac:picMk id="10" creationId="{C53C155F-EE93-D137-30DA-4E7D6CE12599}"/>
          </ac:picMkLst>
        </pc:picChg>
        <pc:picChg chg="mod">
          <ac:chgData name="Alexandra Kornelius" userId="258640c2-bfa5-4bfe-9a1d-7e9022977c40" providerId="ADAL" clId="{6559179A-AFD0-46D0-876C-238B10C52796}" dt="2023-05-15T14:20:01.843" v="2646" actId="207"/>
          <ac:picMkLst>
            <pc:docMk/>
            <pc:sldMk cId="2960158356" sldId="257"/>
            <ac:picMk id="14" creationId="{54B681FE-B7AC-E27D-1344-E5C8AA52BB4C}"/>
          </ac:picMkLst>
        </pc:picChg>
        <pc:picChg chg="mod">
          <ac:chgData name="Alexandra Kornelius" userId="258640c2-bfa5-4bfe-9a1d-7e9022977c40" providerId="ADAL" clId="{6559179A-AFD0-46D0-876C-238B10C52796}" dt="2023-05-15T14:20:05.475" v="2647" actId="207"/>
          <ac:picMkLst>
            <pc:docMk/>
            <pc:sldMk cId="2960158356" sldId="257"/>
            <ac:picMk id="15" creationId="{F80BB4B2-8ACF-D12F-A001-74F994EAD37D}"/>
          </ac:picMkLst>
        </pc:picChg>
        <pc:picChg chg="add mod">
          <ac:chgData name="Alexandra Kornelius" userId="258640c2-bfa5-4bfe-9a1d-7e9022977c40" providerId="ADAL" clId="{6559179A-AFD0-46D0-876C-238B10C52796}" dt="2023-05-15T14:16:53.329" v="2619" actId="1076"/>
          <ac:picMkLst>
            <pc:docMk/>
            <pc:sldMk cId="2960158356" sldId="257"/>
            <ac:picMk id="16" creationId="{BC68C97A-4E99-4637-9036-5310871FBFFA}"/>
          </ac:picMkLst>
        </pc:picChg>
        <pc:picChg chg="add mod">
          <ac:chgData name="Alexandra Kornelius" userId="258640c2-bfa5-4bfe-9a1d-7e9022977c40" providerId="ADAL" clId="{6559179A-AFD0-46D0-876C-238B10C52796}" dt="2023-05-15T14:19:47.029" v="2642" actId="207"/>
          <ac:picMkLst>
            <pc:docMk/>
            <pc:sldMk cId="2960158356" sldId="257"/>
            <ac:picMk id="17" creationId="{02414354-CB4B-58AB-BB74-19D514B793E4}"/>
          </ac:picMkLst>
        </pc:picChg>
      </pc:sldChg>
      <pc:sldChg chg="addSp delSp modSp new mod modNotesTx">
        <pc:chgData name="Alexandra Kornelius" userId="258640c2-bfa5-4bfe-9a1d-7e9022977c40" providerId="ADAL" clId="{6559179A-AFD0-46D0-876C-238B10C52796}" dt="2023-05-15T17:46:51.614" v="2825" actId="21"/>
        <pc:sldMkLst>
          <pc:docMk/>
          <pc:sldMk cId="2638957784" sldId="258"/>
        </pc:sldMkLst>
        <pc:spChg chg="mod">
          <ac:chgData name="Alexandra Kornelius" userId="258640c2-bfa5-4bfe-9a1d-7e9022977c40" providerId="ADAL" clId="{6559179A-AFD0-46D0-876C-238B10C52796}" dt="2023-05-12T14:11:32.560" v="14" actId="20577"/>
          <ac:spMkLst>
            <pc:docMk/>
            <pc:sldMk cId="2638957784" sldId="258"/>
            <ac:spMk id="2" creationId="{093FCF8F-0B95-FF17-AB14-5F4D00C30B64}"/>
          </ac:spMkLst>
        </pc:spChg>
        <pc:spChg chg="mod">
          <ac:chgData name="Alexandra Kornelius" userId="258640c2-bfa5-4bfe-9a1d-7e9022977c40" providerId="ADAL" clId="{6559179A-AFD0-46D0-876C-238B10C52796}" dt="2023-05-15T14:36:18.239" v="2731" actId="20577"/>
          <ac:spMkLst>
            <pc:docMk/>
            <pc:sldMk cId="2638957784" sldId="258"/>
            <ac:spMk id="3" creationId="{3FC56DFB-8A49-DF72-9EC4-F6B040515B09}"/>
          </ac:spMkLst>
        </pc:spChg>
        <pc:graphicFrameChg chg="add del mod modGraphic">
          <ac:chgData name="Alexandra Kornelius" userId="258640c2-bfa5-4bfe-9a1d-7e9022977c40" providerId="ADAL" clId="{6559179A-AFD0-46D0-876C-238B10C52796}" dt="2023-05-15T17:37:09.175" v="2811" actId="478"/>
          <ac:graphicFrameMkLst>
            <pc:docMk/>
            <pc:sldMk cId="2638957784" sldId="258"/>
            <ac:graphicFrameMk id="5" creationId="{1C4446B4-FA15-C44E-7C8B-B6105F0C9599}"/>
          </ac:graphicFrameMkLst>
        </pc:graphicFrameChg>
        <pc:graphicFrameChg chg="add del mod modGraphic">
          <ac:chgData name="Alexandra Kornelius" userId="258640c2-bfa5-4bfe-9a1d-7e9022977c40" providerId="ADAL" clId="{6559179A-AFD0-46D0-876C-238B10C52796}" dt="2023-05-15T17:37:10.998" v="2812" actId="478"/>
          <ac:graphicFrameMkLst>
            <pc:docMk/>
            <pc:sldMk cId="2638957784" sldId="258"/>
            <ac:graphicFrameMk id="7" creationId="{585BE449-2501-0AFD-7522-B4974520969C}"/>
          </ac:graphicFrameMkLst>
        </pc:graphicFrameChg>
        <pc:graphicFrameChg chg="add del mod modGraphic">
          <ac:chgData name="Alexandra Kornelius" userId="258640c2-bfa5-4bfe-9a1d-7e9022977c40" providerId="ADAL" clId="{6559179A-AFD0-46D0-876C-238B10C52796}" dt="2023-05-15T17:46:51.614" v="2825" actId="21"/>
          <ac:graphicFrameMkLst>
            <pc:docMk/>
            <pc:sldMk cId="2638957784" sldId="258"/>
            <ac:graphicFrameMk id="9" creationId="{808D2F31-AD63-2E7C-F073-AD019CD2D421}"/>
          </ac:graphicFrameMkLst>
        </pc:graphicFrameChg>
      </pc:sldChg>
      <pc:sldChg chg="addSp delSp modSp new mod modNotesTx">
        <pc:chgData name="Alexandra Kornelius" userId="258640c2-bfa5-4bfe-9a1d-7e9022977c40" providerId="ADAL" clId="{6559179A-AFD0-46D0-876C-238B10C52796}" dt="2023-05-15T14:43:57.393" v="2792" actId="1076"/>
        <pc:sldMkLst>
          <pc:docMk/>
          <pc:sldMk cId="715911387" sldId="259"/>
        </pc:sldMkLst>
        <pc:spChg chg="mod">
          <ac:chgData name="Alexandra Kornelius" userId="258640c2-bfa5-4bfe-9a1d-7e9022977c40" providerId="ADAL" clId="{6559179A-AFD0-46D0-876C-238B10C52796}" dt="2023-05-12T14:13:19.308" v="18"/>
          <ac:spMkLst>
            <pc:docMk/>
            <pc:sldMk cId="715911387" sldId="259"/>
            <ac:spMk id="2" creationId="{37D55153-C522-9099-0879-A6F7531C65FE}"/>
          </ac:spMkLst>
        </pc:spChg>
        <pc:spChg chg="mod">
          <ac:chgData name="Alexandra Kornelius" userId="258640c2-bfa5-4bfe-9a1d-7e9022977c40" providerId="ADAL" clId="{6559179A-AFD0-46D0-876C-238B10C52796}" dt="2023-05-15T14:41:44.213" v="2785" actId="20577"/>
          <ac:spMkLst>
            <pc:docMk/>
            <pc:sldMk cId="715911387" sldId="259"/>
            <ac:spMk id="3" creationId="{F1799AA8-19FD-1775-ED02-5FD85DE19C80}"/>
          </ac:spMkLst>
        </pc:spChg>
        <pc:graphicFrameChg chg="add del mod modGraphic">
          <ac:chgData name="Alexandra Kornelius" userId="258640c2-bfa5-4bfe-9a1d-7e9022977c40" providerId="ADAL" clId="{6559179A-AFD0-46D0-876C-238B10C52796}" dt="2023-05-15T14:41:38.002" v="2782" actId="21"/>
          <ac:graphicFrameMkLst>
            <pc:docMk/>
            <pc:sldMk cId="715911387" sldId="259"/>
            <ac:graphicFrameMk id="5" creationId="{877E20B0-00AD-8E29-97FB-4F1853133D66}"/>
          </ac:graphicFrameMkLst>
        </pc:graphicFrameChg>
        <pc:graphicFrameChg chg="add mod modGraphic">
          <ac:chgData name="Alexandra Kornelius" userId="258640c2-bfa5-4bfe-9a1d-7e9022977c40" providerId="ADAL" clId="{6559179A-AFD0-46D0-876C-238B10C52796}" dt="2023-05-15T14:43:57.393" v="2792" actId="1076"/>
          <ac:graphicFrameMkLst>
            <pc:docMk/>
            <pc:sldMk cId="715911387" sldId="259"/>
            <ac:graphicFrameMk id="7" creationId="{2FAD8DE9-5717-8231-4C1F-0DCB64A9CBD1}"/>
          </ac:graphicFrameMkLst>
        </pc:graphicFrameChg>
      </pc:sldChg>
      <pc:sldChg chg="add del">
        <pc:chgData name="Alexandra Kornelius" userId="258640c2-bfa5-4bfe-9a1d-7e9022977c40" providerId="ADAL" clId="{6559179A-AFD0-46D0-876C-238B10C52796}" dt="2023-05-12T14:14:40.800" v="26" actId="2890"/>
        <pc:sldMkLst>
          <pc:docMk/>
          <pc:sldMk cId="1560830505" sldId="260"/>
        </pc:sldMkLst>
      </pc:sldChg>
      <pc:sldChg chg="modSp new mod modNotesTx">
        <pc:chgData name="Alexandra Kornelius" userId="258640c2-bfa5-4bfe-9a1d-7e9022977c40" providerId="ADAL" clId="{6559179A-AFD0-46D0-876C-238B10C52796}" dt="2023-05-15T13:28:46.253" v="2544" actId="20577"/>
        <pc:sldMkLst>
          <pc:docMk/>
          <pc:sldMk cId="4216758245" sldId="260"/>
        </pc:sldMkLst>
        <pc:spChg chg="mod">
          <ac:chgData name="Alexandra Kornelius" userId="258640c2-bfa5-4bfe-9a1d-7e9022977c40" providerId="ADAL" clId="{6559179A-AFD0-46D0-876C-238B10C52796}" dt="2023-05-12T14:14:51.736" v="40" actId="20577"/>
          <ac:spMkLst>
            <pc:docMk/>
            <pc:sldMk cId="4216758245" sldId="260"/>
            <ac:spMk id="2" creationId="{C46F8753-602D-6B26-3378-EDB3FF735C18}"/>
          </ac:spMkLst>
        </pc:spChg>
        <pc:spChg chg="mod">
          <ac:chgData name="Alexandra Kornelius" userId="258640c2-bfa5-4bfe-9a1d-7e9022977c40" providerId="ADAL" clId="{6559179A-AFD0-46D0-876C-238B10C52796}" dt="2023-05-15T13:20:41.323" v="2319" actId="20577"/>
          <ac:spMkLst>
            <pc:docMk/>
            <pc:sldMk cId="4216758245" sldId="260"/>
            <ac:spMk id="3" creationId="{C5393B20-FB88-78D4-1859-41D5ABA27F94}"/>
          </ac:spMkLst>
        </pc:spChg>
      </pc:sldChg>
      <pc:sldChg chg="add del">
        <pc:chgData name="Alexandra Kornelius" userId="258640c2-bfa5-4bfe-9a1d-7e9022977c40" providerId="ADAL" clId="{6559179A-AFD0-46D0-876C-238B10C52796}" dt="2023-05-12T14:14:40.419" v="25" actId="2890"/>
        <pc:sldMkLst>
          <pc:docMk/>
          <pc:sldMk cId="1859155442" sldId="261"/>
        </pc:sldMkLst>
      </pc:sldChg>
      <pc:sldChg chg="modSp new mod modNotesTx">
        <pc:chgData name="Alexandra Kornelius" userId="258640c2-bfa5-4bfe-9a1d-7e9022977c40" providerId="ADAL" clId="{6559179A-AFD0-46D0-876C-238B10C52796}" dt="2023-05-15T13:48:53.930" v="2559" actId="20577"/>
        <pc:sldMkLst>
          <pc:docMk/>
          <pc:sldMk cId="4008186331" sldId="261"/>
        </pc:sldMkLst>
        <pc:spChg chg="mod">
          <ac:chgData name="Alexandra Kornelius" userId="258640c2-bfa5-4bfe-9a1d-7e9022977c40" providerId="ADAL" clId="{6559179A-AFD0-46D0-876C-238B10C52796}" dt="2023-05-12T14:15:39.884" v="47"/>
          <ac:spMkLst>
            <pc:docMk/>
            <pc:sldMk cId="4008186331" sldId="261"/>
            <ac:spMk id="2" creationId="{DB8873C7-E9D1-619D-94A1-0F747DB38D9B}"/>
          </ac:spMkLst>
        </pc:spChg>
        <pc:spChg chg="mod">
          <ac:chgData name="Alexandra Kornelius" userId="258640c2-bfa5-4bfe-9a1d-7e9022977c40" providerId="ADAL" clId="{6559179A-AFD0-46D0-876C-238B10C52796}" dt="2023-05-15T13:48:53.930" v="2559" actId="20577"/>
          <ac:spMkLst>
            <pc:docMk/>
            <pc:sldMk cId="4008186331" sldId="261"/>
            <ac:spMk id="3" creationId="{7D7586B9-9F9F-450E-FFEF-95E154AD74E7}"/>
          </ac:spMkLst>
        </pc:spChg>
      </pc:sldChg>
      <pc:sldChg chg="modSp new mod modNotesTx">
        <pc:chgData name="Alexandra Kornelius" userId="258640c2-bfa5-4bfe-9a1d-7e9022977c40" providerId="ADAL" clId="{6559179A-AFD0-46D0-876C-238B10C52796}" dt="2023-05-15T10:04:06.401" v="2057" actId="20577"/>
        <pc:sldMkLst>
          <pc:docMk/>
          <pc:sldMk cId="189593804" sldId="262"/>
        </pc:sldMkLst>
        <pc:spChg chg="mod">
          <ac:chgData name="Alexandra Kornelius" userId="258640c2-bfa5-4bfe-9a1d-7e9022977c40" providerId="ADAL" clId="{6559179A-AFD0-46D0-876C-238B10C52796}" dt="2023-05-12T14:15:49.829" v="49"/>
          <ac:spMkLst>
            <pc:docMk/>
            <pc:sldMk cId="189593804" sldId="262"/>
            <ac:spMk id="2" creationId="{2CF0D77E-75D7-E811-547E-4EC7D0F0E0E3}"/>
          </ac:spMkLst>
        </pc:spChg>
        <pc:spChg chg="mod">
          <ac:chgData name="Alexandra Kornelius" userId="258640c2-bfa5-4bfe-9a1d-7e9022977c40" providerId="ADAL" clId="{6559179A-AFD0-46D0-876C-238B10C52796}" dt="2023-05-15T09:01:34.264" v="781" actId="113"/>
          <ac:spMkLst>
            <pc:docMk/>
            <pc:sldMk cId="189593804" sldId="262"/>
            <ac:spMk id="3" creationId="{D2FF3E6D-F704-94F2-7B73-AD4E045A4ADF}"/>
          </ac:spMkLst>
        </pc:spChg>
      </pc:sldChg>
      <pc:sldChg chg="delSp modSp add del mod ord modShow">
        <pc:chgData name="Alexandra Kornelius" userId="258640c2-bfa5-4bfe-9a1d-7e9022977c40" providerId="ADAL" clId="{6559179A-AFD0-46D0-876C-238B10C52796}" dt="2023-05-15T14:21:58.986" v="2662" actId="2696"/>
        <pc:sldMkLst>
          <pc:docMk/>
          <pc:sldMk cId="1391780046" sldId="263"/>
        </pc:sldMkLst>
        <pc:spChg chg="mod">
          <ac:chgData name="Alexandra Kornelius" userId="258640c2-bfa5-4bfe-9a1d-7e9022977c40" providerId="ADAL" clId="{6559179A-AFD0-46D0-876C-238B10C52796}" dt="2023-05-15T14:13:02.859" v="2579"/>
          <ac:spMkLst>
            <pc:docMk/>
            <pc:sldMk cId="1391780046" sldId="263"/>
            <ac:spMk id="3" creationId="{729E50CE-29C8-764B-B307-AB6D6F221B2F}"/>
          </ac:spMkLst>
        </pc:spChg>
        <pc:spChg chg="del">
          <ac:chgData name="Alexandra Kornelius" userId="258640c2-bfa5-4bfe-9a1d-7e9022977c40" providerId="ADAL" clId="{6559179A-AFD0-46D0-876C-238B10C52796}" dt="2023-05-12T14:17:04.344" v="59" actId="478"/>
          <ac:spMkLst>
            <pc:docMk/>
            <pc:sldMk cId="1391780046" sldId="263"/>
            <ac:spMk id="7" creationId="{18EAF4C0-88F9-8505-8E17-7BEBB3D85CDA}"/>
          </ac:spMkLst>
        </pc:spChg>
        <pc:spChg chg="del">
          <ac:chgData name="Alexandra Kornelius" userId="258640c2-bfa5-4bfe-9a1d-7e9022977c40" providerId="ADAL" clId="{6559179A-AFD0-46D0-876C-238B10C52796}" dt="2023-05-12T14:17:04.344" v="59" actId="478"/>
          <ac:spMkLst>
            <pc:docMk/>
            <pc:sldMk cId="1391780046" sldId="263"/>
            <ac:spMk id="9" creationId="{F017B851-F022-22A6-168C-734322A57C58}"/>
          </ac:spMkLst>
        </pc:spChg>
        <pc:spChg chg="del">
          <ac:chgData name="Alexandra Kornelius" userId="258640c2-bfa5-4bfe-9a1d-7e9022977c40" providerId="ADAL" clId="{6559179A-AFD0-46D0-876C-238B10C52796}" dt="2023-05-12T14:17:04.344" v="59" actId="478"/>
          <ac:spMkLst>
            <pc:docMk/>
            <pc:sldMk cId="1391780046" sldId="263"/>
            <ac:spMk id="13" creationId="{A266F856-927F-ED58-CA69-F9652356636C}"/>
          </ac:spMkLst>
        </pc:spChg>
        <pc:graphicFrameChg chg="del">
          <ac:chgData name="Alexandra Kornelius" userId="258640c2-bfa5-4bfe-9a1d-7e9022977c40" providerId="ADAL" clId="{6559179A-AFD0-46D0-876C-238B10C52796}" dt="2023-05-12T14:17:04.344" v="59" actId="478"/>
          <ac:graphicFrameMkLst>
            <pc:docMk/>
            <pc:sldMk cId="1391780046" sldId="263"/>
            <ac:graphicFrameMk id="11" creationId="{FF3D6999-3BB8-F0CA-4769-5B71C4075A94}"/>
          </ac:graphicFrameMkLst>
        </pc:graphicFrameChg>
        <pc:graphicFrameChg chg="del">
          <ac:chgData name="Alexandra Kornelius" userId="258640c2-bfa5-4bfe-9a1d-7e9022977c40" providerId="ADAL" clId="{6559179A-AFD0-46D0-876C-238B10C52796}" dt="2023-05-12T14:17:04.344" v="59" actId="478"/>
          <ac:graphicFrameMkLst>
            <pc:docMk/>
            <pc:sldMk cId="1391780046" sldId="263"/>
            <ac:graphicFrameMk id="12" creationId="{B1CF893C-6138-DD32-28CC-8C4E945ECF6B}"/>
          </ac:graphicFrameMkLst>
        </pc:graphicFrameChg>
        <pc:graphicFrameChg chg="del">
          <ac:chgData name="Alexandra Kornelius" userId="258640c2-bfa5-4bfe-9a1d-7e9022977c40" providerId="ADAL" clId="{6559179A-AFD0-46D0-876C-238B10C52796}" dt="2023-05-12T14:17:04.344" v="59" actId="478"/>
          <ac:graphicFrameMkLst>
            <pc:docMk/>
            <pc:sldMk cId="1391780046" sldId="263"/>
            <ac:graphicFrameMk id="28" creationId="{BD866446-42B5-DF4F-94C8-023FC79A5463}"/>
          </ac:graphicFrameMkLst>
        </pc:graphicFrameChg>
        <pc:graphicFrameChg chg="del">
          <ac:chgData name="Alexandra Kornelius" userId="258640c2-bfa5-4bfe-9a1d-7e9022977c40" providerId="ADAL" clId="{6559179A-AFD0-46D0-876C-238B10C52796}" dt="2023-05-12T14:17:04.344" v="59" actId="478"/>
          <ac:graphicFrameMkLst>
            <pc:docMk/>
            <pc:sldMk cId="1391780046" sldId="263"/>
            <ac:graphicFrameMk id="31" creationId="{00000000-0000-0000-0000-000000000000}"/>
          </ac:graphicFrameMkLst>
        </pc:graphicFrameChg>
        <pc:picChg chg="del">
          <ac:chgData name="Alexandra Kornelius" userId="258640c2-bfa5-4bfe-9a1d-7e9022977c40" providerId="ADAL" clId="{6559179A-AFD0-46D0-876C-238B10C52796}" dt="2023-05-12T14:17:04.344" v="59" actId="478"/>
          <ac:picMkLst>
            <pc:docMk/>
            <pc:sldMk cId="1391780046" sldId="263"/>
            <ac:picMk id="8" creationId="{114CE1EB-BC70-5984-D0C5-0A46BB2A1376}"/>
          </ac:picMkLst>
        </pc:picChg>
        <pc:picChg chg="del">
          <ac:chgData name="Alexandra Kornelius" userId="258640c2-bfa5-4bfe-9a1d-7e9022977c40" providerId="ADAL" clId="{6559179A-AFD0-46D0-876C-238B10C52796}" dt="2023-05-12T14:17:04.344" v="59" actId="478"/>
          <ac:picMkLst>
            <pc:docMk/>
            <pc:sldMk cId="1391780046" sldId="263"/>
            <ac:picMk id="10" creationId="{C53C155F-EE93-D137-30DA-4E7D6CE12599}"/>
          </ac:picMkLst>
        </pc:picChg>
        <pc:picChg chg="del">
          <ac:chgData name="Alexandra Kornelius" userId="258640c2-bfa5-4bfe-9a1d-7e9022977c40" providerId="ADAL" clId="{6559179A-AFD0-46D0-876C-238B10C52796}" dt="2023-05-12T14:17:04.344" v="59" actId="478"/>
          <ac:picMkLst>
            <pc:docMk/>
            <pc:sldMk cId="1391780046" sldId="263"/>
            <ac:picMk id="14" creationId="{54B681FE-B7AC-E27D-1344-E5C8AA52BB4C}"/>
          </ac:picMkLst>
        </pc:picChg>
        <pc:picChg chg="del">
          <ac:chgData name="Alexandra Kornelius" userId="258640c2-bfa5-4bfe-9a1d-7e9022977c40" providerId="ADAL" clId="{6559179A-AFD0-46D0-876C-238B10C52796}" dt="2023-05-12T14:17:04.344" v="59" actId="478"/>
          <ac:picMkLst>
            <pc:docMk/>
            <pc:sldMk cId="1391780046" sldId="263"/>
            <ac:picMk id="15" creationId="{F80BB4B2-8ACF-D12F-A001-74F994EAD37D}"/>
          </ac:picMkLst>
        </pc:picChg>
      </pc:sldChg>
      <pc:sldChg chg="delSp modSp add del mod ord modShow">
        <pc:chgData name="Alexandra Kornelius" userId="258640c2-bfa5-4bfe-9a1d-7e9022977c40" providerId="ADAL" clId="{6559179A-AFD0-46D0-876C-238B10C52796}" dt="2023-05-15T14:22:12.258" v="2664" actId="2696"/>
        <pc:sldMkLst>
          <pc:docMk/>
          <pc:sldMk cId="863364303" sldId="264"/>
        </pc:sldMkLst>
        <pc:spChg chg="mod">
          <ac:chgData name="Alexandra Kornelius" userId="258640c2-bfa5-4bfe-9a1d-7e9022977c40" providerId="ADAL" clId="{6559179A-AFD0-46D0-876C-238B10C52796}" dt="2023-05-15T14:13:02.859" v="2579"/>
          <ac:spMkLst>
            <pc:docMk/>
            <pc:sldMk cId="863364303" sldId="264"/>
            <ac:spMk id="3" creationId="{729E50CE-29C8-764B-B307-AB6D6F221B2F}"/>
          </ac:spMkLst>
        </pc:spChg>
        <pc:spChg chg="del">
          <ac:chgData name="Alexandra Kornelius" userId="258640c2-bfa5-4bfe-9a1d-7e9022977c40" providerId="ADAL" clId="{6559179A-AFD0-46D0-876C-238B10C52796}" dt="2023-05-12T14:17:14.158" v="60" actId="478"/>
          <ac:spMkLst>
            <pc:docMk/>
            <pc:sldMk cId="863364303" sldId="264"/>
            <ac:spMk id="13" creationId="{A266F856-927F-ED58-CA69-F9652356636C}"/>
          </ac:spMkLst>
        </pc:spChg>
        <pc:graphicFrameChg chg="del">
          <ac:chgData name="Alexandra Kornelius" userId="258640c2-bfa5-4bfe-9a1d-7e9022977c40" providerId="ADAL" clId="{6559179A-AFD0-46D0-876C-238B10C52796}" dt="2023-05-12T14:17:14.158" v="60" actId="478"/>
          <ac:graphicFrameMkLst>
            <pc:docMk/>
            <pc:sldMk cId="863364303" sldId="264"/>
            <ac:graphicFrameMk id="11" creationId="{FF3D6999-3BB8-F0CA-4769-5B71C4075A94}"/>
          </ac:graphicFrameMkLst>
        </pc:graphicFrameChg>
        <pc:graphicFrameChg chg="del">
          <ac:chgData name="Alexandra Kornelius" userId="258640c2-bfa5-4bfe-9a1d-7e9022977c40" providerId="ADAL" clId="{6559179A-AFD0-46D0-876C-238B10C52796}" dt="2023-05-12T14:17:14.158" v="60" actId="478"/>
          <ac:graphicFrameMkLst>
            <pc:docMk/>
            <pc:sldMk cId="863364303" sldId="264"/>
            <ac:graphicFrameMk id="12" creationId="{B1CF893C-6138-DD32-28CC-8C4E945ECF6B}"/>
          </ac:graphicFrameMkLst>
        </pc:graphicFrameChg>
        <pc:picChg chg="del">
          <ac:chgData name="Alexandra Kornelius" userId="258640c2-bfa5-4bfe-9a1d-7e9022977c40" providerId="ADAL" clId="{6559179A-AFD0-46D0-876C-238B10C52796}" dt="2023-05-12T14:17:14.158" v="60" actId="478"/>
          <ac:picMkLst>
            <pc:docMk/>
            <pc:sldMk cId="863364303" sldId="264"/>
            <ac:picMk id="14" creationId="{54B681FE-B7AC-E27D-1344-E5C8AA52BB4C}"/>
          </ac:picMkLst>
        </pc:picChg>
        <pc:picChg chg="del">
          <ac:chgData name="Alexandra Kornelius" userId="258640c2-bfa5-4bfe-9a1d-7e9022977c40" providerId="ADAL" clId="{6559179A-AFD0-46D0-876C-238B10C52796}" dt="2023-05-12T14:17:14.158" v="60" actId="478"/>
          <ac:picMkLst>
            <pc:docMk/>
            <pc:sldMk cId="863364303" sldId="264"/>
            <ac:picMk id="15" creationId="{F80BB4B2-8ACF-D12F-A001-74F994EAD37D}"/>
          </ac:picMkLst>
        </pc:picChg>
      </pc:sldChg>
      <pc:sldChg chg="modSp new mod">
        <pc:chgData name="Alexandra Kornelius" userId="258640c2-bfa5-4bfe-9a1d-7e9022977c40" providerId="ADAL" clId="{6559179A-AFD0-46D0-876C-238B10C52796}" dt="2023-05-15T19:47:42.654" v="2841" actId="27636"/>
        <pc:sldMkLst>
          <pc:docMk/>
          <pc:sldMk cId="3899516438" sldId="265"/>
        </pc:sldMkLst>
        <pc:spChg chg="mod">
          <ac:chgData name="Alexandra Kornelius" userId="258640c2-bfa5-4bfe-9a1d-7e9022977c40" providerId="ADAL" clId="{6559179A-AFD0-46D0-876C-238B10C52796}" dt="2023-05-15T08:38:08.585" v="600" actId="20577"/>
          <ac:spMkLst>
            <pc:docMk/>
            <pc:sldMk cId="3899516438" sldId="265"/>
            <ac:spMk id="2" creationId="{6197C09F-7E6F-FCD7-098B-FC20DD164377}"/>
          </ac:spMkLst>
        </pc:spChg>
        <pc:spChg chg="mod">
          <ac:chgData name="Alexandra Kornelius" userId="258640c2-bfa5-4bfe-9a1d-7e9022977c40" providerId="ADAL" clId="{6559179A-AFD0-46D0-876C-238B10C52796}" dt="2023-05-15T19:47:42.654" v="2841" actId="27636"/>
          <ac:spMkLst>
            <pc:docMk/>
            <pc:sldMk cId="3899516438" sldId="265"/>
            <ac:spMk id="3" creationId="{7D97CAFB-4A06-F669-B4DD-AD3955DD8C83}"/>
          </ac:spMkLst>
        </pc:spChg>
      </pc:sldChg>
      <pc:sldChg chg="modSp add del">
        <pc:chgData name="Alexandra Kornelius" userId="258640c2-bfa5-4bfe-9a1d-7e9022977c40" providerId="ADAL" clId="{6559179A-AFD0-46D0-876C-238B10C52796}" dt="2023-05-15T14:13:58.285" v="2605" actId="2696"/>
        <pc:sldMkLst>
          <pc:docMk/>
          <pc:sldMk cId="1083392667" sldId="266"/>
        </pc:sldMkLst>
        <pc:spChg chg="mod">
          <ac:chgData name="Alexandra Kornelius" userId="258640c2-bfa5-4bfe-9a1d-7e9022977c40" providerId="ADAL" clId="{6559179A-AFD0-46D0-876C-238B10C52796}" dt="2023-05-15T14:13:05.049" v="2581"/>
          <ac:spMkLst>
            <pc:docMk/>
            <pc:sldMk cId="1083392667" sldId="266"/>
            <ac:spMk id="16" creationId="{4813DB70-14CE-6BA9-9690-743530BF3787}"/>
          </ac:spMkLst>
        </pc:spChg>
      </pc:sldChg>
      <pc:sldChg chg="modSp add mod">
        <pc:chgData name="Alexandra Kornelius" userId="258640c2-bfa5-4bfe-9a1d-7e9022977c40" providerId="ADAL" clId="{6559179A-AFD0-46D0-876C-238B10C52796}" dt="2023-05-15T14:27:01.288" v="2684" actId="1036"/>
        <pc:sldMkLst>
          <pc:docMk/>
          <pc:sldMk cId="3618218511" sldId="267"/>
        </pc:sldMkLst>
        <pc:spChg chg="mod">
          <ac:chgData name="Alexandra Kornelius" userId="258640c2-bfa5-4bfe-9a1d-7e9022977c40" providerId="ADAL" clId="{6559179A-AFD0-46D0-876C-238B10C52796}" dt="2023-05-15T14:13:05.049" v="2581"/>
          <ac:spMkLst>
            <pc:docMk/>
            <pc:sldMk cId="3618218511" sldId="267"/>
            <ac:spMk id="2" creationId="{BE2C20CB-6955-A7D4-3F96-A837FCF7F4C5}"/>
          </ac:spMkLst>
        </pc:spChg>
        <pc:spChg chg="mod">
          <ac:chgData name="Alexandra Kornelius" userId="258640c2-bfa5-4bfe-9a1d-7e9022977c40" providerId="ADAL" clId="{6559179A-AFD0-46D0-876C-238B10C52796}" dt="2023-05-15T14:13:05.049" v="2581"/>
          <ac:spMkLst>
            <pc:docMk/>
            <pc:sldMk cId="3618218511" sldId="267"/>
            <ac:spMk id="3" creationId="{17306C56-77CA-0EF3-28C3-ECA48CD7442C}"/>
          </ac:spMkLst>
        </pc:spChg>
        <pc:picChg chg="mod">
          <ac:chgData name="Alexandra Kornelius" userId="258640c2-bfa5-4bfe-9a1d-7e9022977c40" providerId="ADAL" clId="{6559179A-AFD0-46D0-876C-238B10C52796}" dt="2023-05-15T14:27:01.288" v="2684" actId="1036"/>
          <ac:picMkLst>
            <pc:docMk/>
            <pc:sldMk cId="3618218511" sldId="267"/>
            <ac:picMk id="5" creationId="{B0AFD81C-C09B-8EF5-048F-A32BEB2B78DD}"/>
          </ac:picMkLst>
        </pc:picChg>
      </pc:sldChg>
      <pc:sldChg chg="addSp modSp add mod modClrScheme chgLayout">
        <pc:chgData name="Alexandra Kornelius" userId="258640c2-bfa5-4bfe-9a1d-7e9022977c40" providerId="ADAL" clId="{6559179A-AFD0-46D0-876C-238B10C52796}" dt="2023-05-15T14:29:38.945" v="2702" actId="20577"/>
        <pc:sldMkLst>
          <pc:docMk/>
          <pc:sldMk cId="2750939929" sldId="268"/>
        </pc:sldMkLst>
        <pc:spChg chg="add mod">
          <ac:chgData name="Alexandra Kornelius" userId="258640c2-bfa5-4bfe-9a1d-7e9022977c40" providerId="ADAL" clId="{6559179A-AFD0-46D0-876C-238B10C52796}" dt="2023-05-15T14:29:38.945" v="2702" actId="20577"/>
          <ac:spMkLst>
            <pc:docMk/>
            <pc:sldMk cId="2750939929" sldId="268"/>
            <ac:spMk id="2" creationId="{18A0D285-9C5A-AE9B-5683-B693CFB4EBAE}"/>
          </ac:spMkLst>
        </pc:spChg>
        <pc:spChg chg="mod">
          <ac:chgData name="Alexandra Kornelius" userId="258640c2-bfa5-4bfe-9a1d-7e9022977c40" providerId="ADAL" clId="{6559179A-AFD0-46D0-876C-238B10C52796}" dt="2023-05-15T14:29:26.479" v="2691" actId="20577"/>
          <ac:spMkLst>
            <pc:docMk/>
            <pc:sldMk cId="2750939929" sldId="268"/>
            <ac:spMk id="10" creationId="{6B736EA6-2605-6CCD-9D77-8B720E4EA7DB}"/>
          </ac:spMkLst>
        </pc:spChg>
        <pc:picChg chg="mod ord">
          <ac:chgData name="Alexandra Kornelius" userId="258640c2-bfa5-4bfe-9a1d-7e9022977c40" providerId="ADAL" clId="{6559179A-AFD0-46D0-876C-238B10C52796}" dt="2023-05-15T14:27:52.041" v="2685" actId="700"/>
          <ac:picMkLst>
            <pc:docMk/>
            <pc:sldMk cId="2750939929" sldId="268"/>
            <ac:picMk id="5" creationId="{9D2B22B5-05D6-C5E4-5A3C-43A6EADDDCB3}"/>
          </ac:picMkLst>
        </pc:picChg>
      </pc:sldChg>
      <pc:sldChg chg="modSp add mod modClrScheme chgLayout">
        <pc:chgData name="Alexandra Kornelius" userId="258640c2-bfa5-4bfe-9a1d-7e9022977c40" providerId="ADAL" clId="{6559179A-AFD0-46D0-876C-238B10C52796}" dt="2023-05-15T14:28:05.647" v="2686" actId="700"/>
        <pc:sldMkLst>
          <pc:docMk/>
          <pc:sldMk cId="893470094" sldId="269"/>
        </pc:sldMkLst>
        <pc:picChg chg="mod ord">
          <ac:chgData name="Alexandra Kornelius" userId="258640c2-bfa5-4bfe-9a1d-7e9022977c40" providerId="ADAL" clId="{6559179A-AFD0-46D0-876C-238B10C52796}" dt="2023-05-15T14:28:05.647" v="2686" actId="700"/>
          <ac:picMkLst>
            <pc:docMk/>
            <pc:sldMk cId="893470094" sldId="269"/>
            <ac:picMk id="5" creationId="{8FB99192-83A5-935F-F4AB-9DF67451AFE0}"/>
          </ac:picMkLst>
        </pc:picChg>
      </pc:sldChg>
      <pc:sldChg chg="add del">
        <pc:chgData name="Alexandra Kornelius" userId="258640c2-bfa5-4bfe-9a1d-7e9022977c40" providerId="ADAL" clId="{6559179A-AFD0-46D0-876C-238B10C52796}" dt="2023-05-15T14:11:31.605" v="2575" actId="2696"/>
        <pc:sldMkLst>
          <pc:docMk/>
          <pc:sldMk cId="2017212603" sldId="270"/>
        </pc:sldMkLst>
      </pc:sldChg>
      <pc:sldChg chg="delSp add mod ord">
        <pc:chgData name="Alexandra Kornelius" userId="258640c2-bfa5-4bfe-9a1d-7e9022977c40" providerId="ADAL" clId="{6559179A-AFD0-46D0-876C-238B10C52796}" dt="2023-05-15T14:22:17.023" v="2665" actId="478"/>
        <pc:sldMkLst>
          <pc:docMk/>
          <pc:sldMk cId="2780303438" sldId="270"/>
        </pc:sldMkLst>
        <pc:spChg chg="del">
          <ac:chgData name="Alexandra Kornelius" userId="258640c2-bfa5-4bfe-9a1d-7e9022977c40" providerId="ADAL" clId="{6559179A-AFD0-46D0-876C-238B10C52796}" dt="2023-05-15T14:22:17.023" v="2665" actId="478"/>
          <ac:spMkLst>
            <pc:docMk/>
            <pc:sldMk cId="2780303438" sldId="270"/>
            <ac:spMk id="13" creationId="{A266F856-927F-ED58-CA69-F9652356636C}"/>
          </ac:spMkLst>
        </pc:spChg>
        <pc:graphicFrameChg chg="del">
          <ac:chgData name="Alexandra Kornelius" userId="258640c2-bfa5-4bfe-9a1d-7e9022977c40" providerId="ADAL" clId="{6559179A-AFD0-46D0-876C-238B10C52796}" dt="2023-05-15T14:22:17.023" v="2665" actId="478"/>
          <ac:graphicFrameMkLst>
            <pc:docMk/>
            <pc:sldMk cId="2780303438" sldId="270"/>
            <ac:graphicFrameMk id="11" creationId="{FF3D6999-3BB8-F0CA-4769-5B71C4075A94}"/>
          </ac:graphicFrameMkLst>
        </pc:graphicFrameChg>
        <pc:graphicFrameChg chg="del">
          <ac:chgData name="Alexandra Kornelius" userId="258640c2-bfa5-4bfe-9a1d-7e9022977c40" providerId="ADAL" clId="{6559179A-AFD0-46D0-876C-238B10C52796}" dt="2023-05-15T14:22:17.023" v="2665" actId="478"/>
          <ac:graphicFrameMkLst>
            <pc:docMk/>
            <pc:sldMk cId="2780303438" sldId="270"/>
            <ac:graphicFrameMk id="12" creationId="{B1CF893C-6138-DD32-28CC-8C4E945ECF6B}"/>
          </ac:graphicFrameMkLst>
        </pc:graphicFrameChg>
        <pc:picChg chg="del">
          <ac:chgData name="Alexandra Kornelius" userId="258640c2-bfa5-4bfe-9a1d-7e9022977c40" providerId="ADAL" clId="{6559179A-AFD0-46D0-876C-238B10C52796}" dt="2023-05-15T14:22:17.023" v="2665" actId="478"/>
          <ac:picMkLst>
            <pc:docMk/>
            <pc:sldMk cId="2780303438" sldId="270"/>
            <ac:picMk id="14" creationId="{54B681FE-B7AC-E27D-1344-E5C8AA52BB4C}"/>
          </ac:picMkLst>
        </pc:picChg>
        <pc:picChg chg="del">
          <ac:chgData name="Alexandra Kornelius" userId="258640c2-bfa5-4bfe-9a1d-7e9022977c40" providerId="ADAL" clId="{6559179A-AFD0-46D0-876C-238B10C52796}" dt="2023-05-15T14:22:17.023" v="2665" actId="478"/>
          <ac:picMkLst>
            <pc:docMk/>
            <pc:sldMk cId="2780303438" sldId="270"/>
            <ac:picMk id="15" creationId="{F80BB4B2-8ACF-D12F-A001-74F994EAD37D}"/>
          </ac:picMkLst>
        </pc:picChg>
        <pc:picChg chg="del">
          <ac:chgData name="Alexandra Kornelius" userId="258640c2-bfa5-4bfe-9a1d-7e9022977c40" providerId="ADAL" clId="{6559179A-AFD0-46D0-876C-238B10C52796}" dt="2023-05-15T14:22:17.023" v="2665" actId="478"/>
          <ac:picMkLst>
            <pc:docMk/>
            <pc:sldMk cId="2780303438" sldId="270"/>
            <ac:picMk id="16" creationId="{BC68C97A-4E99-4637-9036-5310871FBFFA}"/>
          </ac:picMkLst>
        </pc:picChg>
      </pc:sldChg>
      <pc:sldChg chg="delSp add mod ord">
        <pc:chgData name="Alexandra Kornelius" userId="258640c2-bfa5-4bfe-9a1d-7e9022977c40" providerId="ADAL" clId="{6559179A-AFD0-46D0-876C-238B10C52796}" dt="2023-05-15T14:22:04.893" v="2663" actId="478"/>
        <pc:sldMkLst>
          <pc:docMk/>
          <pc:sldMk cId="320015744" sldId="271"/>
        </pc:sldMkLst>
        <pc:spChg chg="del">
          <ac:chgData name="Alexandra Kornelius" userId="258640c2-bfa5-4bfe-9a1d-7e9022977c40" providerId="ADAL" clId="{6559179A-AFD0-46D0-876C-238B10C52796}" dt="2023-05-15T14:22:04.893" v="2663" actId="478"/>
          <ac:spMkLst>
            <pc:docMk/>
            <pc:sldMk cId="320015744" sldId="271"/>
            <ac:spMk id="7" creationId="{18EAF4C0-88F9-8505-8E17-7BEBB3D85CDA}"/>
          </ac:spMkLst>
        </pc:spChg>
        <pc:spChg chg="del">
          <ac:chgData name="Alexandra Kornelius" userId="258640c2-bfa5-4bfe-9a1d-7e9022977c40" providerId="ADAL" clId="{6559179A-AFD0-46D0-876C-238B10C52796}" dt="2023-05-15T14:22:04.893" v="2663" actId="478"/>
          <ac:spMkLst>
            <pc:docMk/>
            <pc:sldMk cId="320015744" sldId="271"/>
            <ac:spMk id="13" creationId="{A266F856-927F-ED58-CA69-F9652356636C}"/>
          </ac:spMkLst>
        </pc:spChg>
        <pc:graphicFrameChg chg="del">
          <ac:chgData name="Alexandra Kornelius" userId="258640c2-bfa5-4bfe-9a1d-7e9022977c40" providerId="ADAL" clId="{6559179A-AFD0-46D0-876C-238B10C52796}" dt="2023-05-15T14:22:04.893" v="2663" actId="478"/>
          <ac:graphicFrameMkLst>
            <pc:docMk/>
            <pc:sldMk cId="320015744" sldId="271"/>
            <ac:graphicFrameMk id="11" creationId="{FF3D6999-3BB8-F0CA-4769-5B71C4075A94}"/>
          </ac:graphicFrameMkLst>
        </pc:graphicFrameChg>
        <pc:graphicFrameChg chg="del">
          <ac:chgData name="Alexandra Kornelius" userId="258640c2-bfa5-4bfe-9a1d-7e9022977c40" providerId="ADAL" clId="{6559179A-AFD0-46D0-876C-238B10C52796}" dt="2023-05-15T14:22:04.893" v="2663" actId="478"/>
          <ac:graphicFrameMkLst>
            <pc:docMk/>
            <pc:sldMk cId="320015744" sldId="271"/>
            <ac:graphicFrameMk id="12" creationId="{B1CF893C-6138-DD32-28CC-8C4E945ECF6B}"/>
          </ac:graphicFrameMkLst>
        </pc:graphicFrameChg>
        <pc:graphicFrameChg chg="del">
          <ac:chgData name="Alexandra Kornelius" userId="258640c2-bfa5-4bfe-9a1d-7e9022977c40" providerId="ADAL" clId="{6559179A-AFD0-46D0-876C-238B10C52796}" dt="2023-05-15T14:22:04.893" v="2663" actId="478"/>
          <ac:graphicFrameMkLst>
            <pc:docMk/>
            <pc:sldMk cId="320015744" sldId="271"/>
            <ac:graphicFrameMk id="28" creationId="{BD866446-42B5-DF4F-94C8-023FC79A5463}"/>
          </ac:graphicFrameMkLst>
        </pc:graphicFrameChg>
        <pc:graphicFrameChg chg="del">
          <ac:chgData name="Alexandra Kornelius" userId="258640c2-bfa5-4bfe-9a1d-7e9022977c40" providerId="ADAL" clId="{6559179A-AFD0-46D0-876C-238B10C52796}" dt="2023-05-15T14:22:04.893" v="2663" actId="478"/>
          <ac:graphicFrameMkLst>
            <pc:docMk/>
            <pc:sldMk cId="320015744" sldId="271"/>
            <ac:graphicFrameMk id="31" creationId="{00000000-0000-0000-0000-000000000000}"/>
          </ac:graphicFrameMkLst>
        </pc:graphicFrameChg>
        <pc:picChg chg="del">
          <ac:chgData name="Alexandra Kornelius" userId="258640c2-bfa5-4bfe-9a1d-7e9022977c40" providerId="ADAL" clId="{6559179A-AFD0-46D0-876C-238B10C52796}" dt="2023-05-15T14:22:04.893" v="2663" actId="478"/>
          <ac:picMkLst>
            <pc:docMk/>
            <pc:sldMk cId="320015744" sldId="271"/>
            <ac:picMk id="8" creationId="{114CE1EB-BC70-5984-D0C5-0A46BB2A1376}"/>
          </ac:picMkLst>
        </pc:picChg>
        <pc:picChg chg="del">
          <ac:chgData name="Alexandra Kornelius" userId="258640c2-bfa5-4bfe-9a1d-7e9022977c40" providerId="ADAL" clId="{6559179A-AFD0-46D0-876C-238B10C52796}" dt="2023-05-15T14:22:04.893" v="2663" actId="478"/>
          <ac:picMkLst>
            <pc:docMk/>
            <pc:sldMk cId="320015744" sldId="271"/>
            <ac:picMk id="10" creationId="{C53C155F-EE93-D137-30DA-4E7D6CE12599}"/>
          </ac:picMkLst>
        </pc:picChg>
        <pc:picChg chg="del">
          <ac:chgData name="Alexandra Kornelius" userId="258640c2-bfa5-4bfe-9a1d-7e9022977c40" providerId="ADAL" clId="{6559179A-AFD0-46D0-876C-238B10C52796}" dt="2023-05-15T14:22:04.893" v="2663" actId="478"/>
          <ac:picMkLst>
            <pc:docMk/>
            <pc:sldMk cId="320015744" sldId="271"/>
            <ac:picMk id="14" creationId="{54B681FE-B7AC-E27D-1344-E5C8AA52BB4C}"/>
          </ac:picMkLst>
        </pc:picChg>
        <pc:picChg chg="del">
          <ac:chgData name="Alexandra Kornelius" userId="258640c2-bfa5-4bfe-9a1d-7e9022977c40" providerId="ADAL" clId="{6559179A-AFD0-46D0-876C-238B10C52796}" dt="2023-05-15T14:22:04.893" v="2663" actId="478"/>
          <ac:picMkLst>
            <pc:docMk/>
            <pc:sldMk cId="320015744" sldId="271"/>
            <ac:picMk id="15" creationId="{F80BB4B2-8ACF-D12F-A001-74F994EAD37D}"/>
          </ac:picMkLst>
        </pc:picChg>
        <pc:picChg chg="del">
          <ac:chgData name="Alexandra Kornelius" userId="258640c2-bfa5-4bfe-9a1d-7e9022977c40" providerId="ADAL" clId="{6559179A-AFD0-46D0-876C-238B10C52796}" dt="2023-05-15T14:22:04.893" v="2663" actId="478"/>
          <ac:picMkLst>
            <pc:docMk/>
            <pc:sldMk cId="320015744" sldId="271"/>
            <ac:picMk id="16" creationId="{BC68C97A-4E99-4637-9036-5310871FBFFA}"/>
          </ac:picMkLst>
        </pc:picChg>
        <pc:picChg chg="del">
          <ac:chgData name="Alexandra Kornelius" userId="258640c2-bfa5-4bfe-9a1d-7e9022977c40" providerId="ADAL" clId="{6559179A-AFD0-46D0-876C-238B10C52796}" dt="2023-05-15T14:22:04.893" v="2663" actId="478"/>
          <ac:picMkLst>
            <pc:docMk/>
            <pc:sldMk cId="320015744" sldId="271"/>
            <ac:picMk id="17" creationId="{02414354-CB4B-58AB-BB74-19D514B793E4}"/>
          </ac:picMkLst>
        </pc:picChg>
      </pc:sldChg>
      <pc:sldChg chg="add del">
        <pc:chgData name="Alexandra Kornelius" userId="258640c2-bfa5-4bfe-9a1d-7e9022977c40" providerId="ADAL" clId="{6559179A-AFD0-46D0-876C-238B10C52796}" dt="2023-05-15T19:48:50.060" v="2852" actId="2696"/>
        <pc:sldMkLst>
          <pc:docMk/>
          <pc:sldMk cId="1083392667" sldId="272"/>
        </pc:sldMkLst>
      </pc:sldChg>
      <pc:sldChg chg="addSp new">
        <pc:chgData name="Alexandra Kornelius" userId="258640c2-bfa5-4bfe-9a1d-7e9022977c40" providerId="ADAL" clId="{6559179A-AFD0-46D0-876C-238B10C52796}" dt="2023-05-15T14:31:51.909" v="2711"/>
        <pc:sldMkLst>
          <pc:docMk/>
          <pc:sldMk cId="2284003291" sldId="273"/>
        </pc:sldMkLst>
        <pc:picChg chg="add">
          <ac:chgData name="Alexandra Kornelius" userId="258640c2-bfa5-4bfe-9a1d-7e9022977c40" providerId="ADAL" clId="{6559179A-AFD0-46D0-876C-238B10C52796}" dt="2023-05-15T14:31:51.909" v="2711"/>
          <ac:picMkLst>
            <pc:docMk/>
            <pc:sldMk cId="2284003291" sldId="273"/>
            <ac:picMk id="2" creationId="{A33E541C-45EA-7D52-A982-E79FAD3DA524}"/>
          </ac:picMkLst>
        </pc:picChg>
      </pc:sldChg>
      <pc:sldChg chg="add ord">
        <pc:chgData name="Alexandra Kornelius" userId="258640c2-bfa5-4bfe-9a1d-7e9022977c40" providerId="ADAL" clId="{6559179A-AFD0-46D0-876C-238B10C52796}" dt="2023-05-15T14:31:58.798" v="2714"/>
        <pc:sldMkLst>
          <pc:docMk/>
          <pc:sldMk cId="2941210442" sldId="274"/>
        </pc:sldMkLst>
      </pc:sldChg>
      <pc:sldChg chg="addSp delSp modSp add mod ord modClrScheme chgLayout">
        <pc:chgData name="Alexandra Kornelius" userId="258640c2-bfa5-4bfe-9a1d-7e9022977c40" providerId="ADAL" clId="{6559179A-AFD0-46D0-876C-238B10C52796}" dt="2023-05-15T19:49:21.631" v="2856" actId="21"/>
        <pc:sldMkLst>
          <pc:docMk/>
          <pc:sldMk cId="2614626834" sldId="275"/>
        </pc:sldMkLst>
        <pc:spChg chg="mod ord">
          <ac:chgData name="Alexandra Kornelius" userId="258640c2-bfa5-4bfe-9a1d-7e9022977c40" providerId="ADAL" clId="{6559179A-AFD0-46D0-876C-238B10C52796}" dt="2023-05-15T19:49:05.729" v="2854" actId="700"/>
          <ac:spMkLst>
            <pc:docMk/>
            <pc:sldMk cId="2614626834" sldId="275"/>
            <ac:spMk id="2" creationId="{D8AC3162-CB84-F4E8-8B27-6D52B2804D46}"/>
          </ac:spMkLst>
        </pc:spChg>
        <pc:spChg chg="add mod ord">
          <ac:chgData name="Alexandra Kornelius" userId="258640c2-bfa5-4bfe-9a1d-7e9022977c40" providerId="ADAL" clId="{6559179A-AFD0-46D0-876C-238B10C52796}" dt="2023-05-15T19:49:05.729" v="2854" actId="700"/>
          <ac:spMkLst>
            <pc:docMk/>
            <pc:sldMk cId="2614626834" sldId="275"/>
            <ac:spMk id="3" creationId="{9092A333-C4EC-A93B-32B7-B0712F71784E}"/>
          </ac:spMkLst>
        </pc:spChg>
        <pc:spChg chg="add del">
          <ac:chgData name="Alexandra Kornelius" userId="258640c2-bfa5-4bfe-9a1d-7e9022977c40" providerId="ADAL" clId="{6559179A-AFD0-46D0-876C-238B10C52796}" dt="2023-05-15T19:49:21.631" v="2856" actId="21"/>
          <ac:spMkLst>
            <pc:docMk/>
            <pc:sldMk cId="2614626834" sldId="275"/>
            <ac:spMk id="17" creationId="{4DBC41BB-ACD9-2F8D-9D12-312C622AAB3B}"/>
          </ac:spMkLst>
        </pc:spChg>
        <pc:graphicFrameChg chg="mod">
          <ac:chgData name="Alexandra Kornelius" userId="258640c2-bfa5-4bfe-9a1d-7e9022977c40" providerId="ADAL" clId="{6559179A-AFD0-46D0-876C-238B10C52796}" dt="2023-05-15T14:35:16.554" v="2717" actId="1076"/>
          <ac:graphicFrameMkLst>
            <pc:docMk/>
            <pc:sldMk cId="2614626834" sldId="275"/>
            <ac:graphicFrameMk id="9" creationId="{1D2F2680-59D5-6CDA-BC48-D1130C86D72B}"/>
          </ac:graphicFrameMkLst>
        </pc:graphicFrameChg>
      </pc:sldChg>
      <pc:sldChg chg="delSp modSp add mod delAnim modAnim">
        <pc:chgData name="Alexandra Kornelius" userId="258640c2-bfa5-4bfe-9a1d-7e9022977c40" providerId="ADAL" clId="{6559179A-AFD0-46D0-876C-238B10C52796}" dt="2023-05-15T14:43:37.568" v="2788"/>
        <pc:sldMkLst>
          <pc:docMk/>
          <pc:sldMk cId="2017212603" sldId="276"/>
        </pc:sldMkLst>
        <pc:spChg chg="del mod">
          <ac:chgData name="Alexandra Kornelius" userId="258640c2-bfa5-4bfe-9a1d-7e9022977c40" providerId="ADAL" clId="{6559179A-AFD0-46D0-876C-238B10C52796}" dt="2023-05-15T14:39:50.846" v="2743"/>
          <ac:spMkLst>
            <pc:docMk/>
            <pc:sldMk cId="2017212603" sldId="276"/>
            <ac:spMk id="44" creationId="{1F2303AF-0784-21CF-D690-CC9EF4F0F035}"/>
          </ac:spMkLst>
        </pc:spChg>
        <pc:spChg chg="del mod">
          <ac:chgData name="Alexandra Kornelius" userId="258640c2-bfa5-4bfe-9a1d-7e9022977c40" providerId="ADAL" clId="{6559179A-AFD0-46D0-876C-238B10C52796}" dt="2023-05-15T14:39:37.380" v="2738" actId="478"/>
          <ac:spMkLst>
            <pc:docMk/>
            <pc:sldMk cId="2017212603" sldId="276"/>
            <ac:spMk id="52" creationId="{878358AA-CE01-52D0-4ED8-BBED12E09FFE}"/>
          </ac:spMkLst>
        </pc:spChg>
        <pc:spChg chg="del">
          <ac:chgData name="Alexandra Kornelius" userId="258640c2-bfa5-4bfe-9a1d-7e9022977c40" providerId="ADAL" clId="{6559179A-AFD0-46D0-876C-238B10C52796}" dt="2023-05-15T14:39:40.245" v="2739" actId="478"/>
          <ac:spMkLst>
            <pc:docMk/>
            <pc:sldMk cId="2017212603" sldId="276"/>
            <ac:spMk id="53" creationId="{23E848EC-6940-0FEE-0138-002E58877A84}"/>
          </ac:spMkLst>
        </pc:spChg>
        <pc:picChg chg="mod">
          <ac:chgData name="Alexandra Kornelius" userId="258640c2-bfa5-4bfe-9a1d-7e9022977c40" providerId="ADAL" clId="{6559179A-AFD0-46D0-876C-238B10C52796}" dt="2023-05-15T14:43:30.695" v="2787" actId="1076"/>
          <ac:picMkLst>
            <pc:docMk/>
            <pc:sldMk cId="2017212603" sldId="276"/>
            <ac:picMk id="5" creationId="{F3741247-B7B2-E751-3F1B-23FFC73FDE21}"/>
          </ac:picMkLst>
        </pc:picChg>
        <pc:cxnChg chg="del">
          <ac:chgData name="Alexandra Kornelius" userId="258640c2-bfa5-4bfe-9a1d-7e9022977c40" providerId="ADAL" clId="{6559179A-AFD0-46D0-876C-238B10C52796}" dt="2023-05-15T14:39:45.703" v="2740" actId="478"/>
          <ac:cxnSpMkLst>
            <pc:docMk/>
            <pc:sldMk cId="2017212603" sldId="276"/>
            <ac:cxnSpMk id="42" creationId="{D232CF71-7F6B-896E-1823-74DF52D80B0F}"/>
          </ac:cxnSpMkLst>
        </pc:cxnChg>
      </pc:sldChg>
      <pc:sldChg chg="addSp delSp modSp add mod delAnim modAnim">
        <pc:chgData name="Alexandra Kornelius" userId="258640c2-bfa5-4bfe-9a1d-7e9022977c40" providerId="ADAL" clId="{6559179A-AFD0-46D0-876C-238B10C52796}" dt="2023-05-15T17:31:51.881" v="2797" actId="1076"/>
        <pc:sldMkLst>
          <pc:docMk/>
          <pc:sldMk cId="634890660" sldId="277"/>
        </pc:sldMkLst>
        <pc:spChg chg="add mod">
          <ac:chgData name="Alexandra Kornelius" userId="258640c2-bfa5-4bfe-9a1d-7e9022977c40" providerId="ADAL" clId="{6559179A-AFD0-46D0-876C-238B10C52796}" dt="2023-05-15T17:31:28.842" v="2795" actId="478"/>
          <ac:spMkLst>
            <pc:docMk/>
            <pc:sldMk cId="634890660" sldId="277"/>
            <ac:spMk id="3" creationId="{83C1B77A-6C12-8DAF-DB6A-01ACF16AF9B8}"/>
          </ac:spMkLst>
        </pc:spChg>
        <pc:spChg chg="mod">
          <ac:chgData name="Alexandra Kornelius" userId="258640c2-bfa5-4bfe-9a1d-7e9022977c40" providerId="ADAL" clId="{6559179A-AFD0-46D0-876C-238B10C52796}" dt="2023-05-15T17:31:51.881" v="2797" actId="1076"/>
          <ac:spMkLst>
            <pc:docMk/>
            <pc:sldMk cId="634890660" sldId="277"/>
            <ac:spMk id="22" creationId="{ABAF9855-1BE4-7105-3523-E53A8C19C5AB}"/>
          </ac:spMkLst>
        </pc:spChg>
        <pc:spChg chg="mod">
          <ac:chgData name="Alexandra Kornelius" userId="258640c2-bfa5-4bfe-9a1d-7e9022977c40" providerId="ADAL" clId="{6559179A-AFD0-46D0-876C-238B10C52796}" dt="2023-05-15T17:31:51.881" v="2797" actId="1076"/>
          <ac:spMkLst>
            <pc:docMk/>
            <pc:sldMk cId="634890660" sldId="277"/>
            <ac:spMk id="23" creationId="{16405071-35F8-5AC4-D327-23E93DF523F5}"/>
          </ac:spMkLst>
        </pc:spChg>
        <pc:spChg chg="mod">
          <ac:chgData name="Alexandra Kornelius" userId="258640c2-bfa5-4bfe-9a1d-7e9022977c40" providerId="ADAL" clId="{6559179A-AFD0-46D0-876C-238B10C52796}" dt="2023-05-15T17:31:51.881" v="2797" actId="1076"/>
          <ac:spMkLst>
            <pc:docMk/>
            <pc:sldMk cId="634890660" sldId="277"/>
            <ac:spMk id="24" creationId="{EE9616A3-FFF8-0C1F-5653-8B2E360F5763}"/>
          </ac:spMkLst>
        </pc:spChg>
        <pc:spChg chg="del">
          <ac:chgData name="Alexandra Kornelius" userId="258640c2-bfa5-4bfe-9a1d-7e9022977c40" providerId="ADAL" clId="{6559179A-AFD0-46D0-876C-238B10C52796}" dt="2023-05-15T17:31:28.842" v="2795" actId="478"/>
          <ac:spMkLst>
            <pc:docMk/>
            <pc:sldMk cId="634890660" sldId="277"/>
            <ac:spMk id="25" creationId="{E57EA929-2CA5-8C3D-0C4D-0E1FDA2CFB76}"/>
          </ac:spMkLst>
        </pc:spChg>
        <pc:spChg chg="del">
          <ac:chgData name="Alexandra Kornelius" userId="258640c2-bfa5-4bfe-9a1d-7e9022977c40" providerId="ADAL" clId="{6559179A-AFD0-46D0-876C-238B10C52796}" dt="2023-05-15T17:31:28.842" v="2795" actId="478"/>
          <ac:spMkLst>
            <pc:docMk/>
            <pc:sldMk cId="634890660" sldId="277"/>
            <ac:spMk id="26" creationId="{26541A4E-E8E3-1E48-70C7-EDDBABD0FEC3}"/>
          </ac:spMkLst>
        </pc:spChg>
        <pc:spChg chg="del">
          <ac:chgData name="Alexandra Kornelius" userId="258640c2-bfa5-4bfe-9a1d-7e9022977c40" providerId="ADAL" clId="{6559179A-AFD0-46D0-876C-238B10C52796}" dt="2023-05-15T17:31:28.842" v="2795" actId="478"/>
          <ac:spMkLst>
            <pc:docMk/>
            <pc:sldMk cId="634890660" sldId="277"/>
            <ac:spMk id="27" creationId="{F833ACB4-E8A4-BEF7-0A33-259C6E433231}"/>
          </ac:spMkLst>
        </pc:spChg>
        <pc:spChg chg="mod">
          <ac:chgData name="Alexandra Kornelius" userId="258640c2-bfa5-4bfe-9a1d-7e9022977c40" providerId="ADAL" clId="{6559179A-AFD0-46D0-876C-238B10C52796}" dt="2023-05-15T17:31:51.881" v="2797" actId="1076"/>
          <ac:spMkLst>
            <pc:docMk/>
            <pc:sldMk cId="634890660" sldId="277"/>
            <ac:spMk id="31" creationId="{2CF08C3D-9571-797C-AD16-6553F92275B6}"/>
          </ac:spMkLst>
        </pc:spChg>
        <pc:spChg chg="mod">
          <ac:chgData name="Alexandra Kornelius" userId="258640c2-bfa5-4bfe-9a1d-7e9022977c40" providerId="ADAL" clId="{6559179A-AFD0-46D0-876C-238B10C52796}" dt="2023-05-15T17:31:51.881" v="2797" actId="1076"/>
          <ac:spMkLst>
            <pc:docMk/>
            <pc:sldMk cId="634890660" sldId="277"/>
            <ac:spMk id="32" creationId="{48B5277F-6B0C-C93F-B37B-E8C07D0E80CB}"/>
          </ac:spMkLst>
        </pc:spChg>
        <pc:spChg chg="mod">
          <ac:chgData name="Alexandra Kornelius" userId="258640c2-bfa5-4bfe-9a1d-7e9022977c40" providerId="ADAL" clId="{6559179A-AFD0-46D0-876C-238B10C52796}" dt="2023-05-15T17:31:51.881" v="2797" actId="1076"/>
          <ac:spMkLst>
            <pc:docMk/>
            <pc:sldMk cId="634890660" sldId="277"/>
            <ac:spMk id="33" creationId="{46C62D1E-0B9E-01F0-A580-C3EE1B9442D3}"/>
          </ac:spMkLst>
        </pc:spChg>
        <pc:spChg chg="del">
          <ac:chgData name="Alexandra Kornelius" userId="258640c2-bfa5-4bfe-9a1d-7e9022977c40" providerId="ADAL" clId="{6559179A-AFD0-46D0-876C-238B10C52796}" dt="2023-05-15T17:31:28.842" v="2795" actId="478"/>
          <ac:spMkLst>
            <pc:docMk/>
            <pc:sldMk cId="634890660" sldId="277"/>
            <ac:spMk id="37" creationId="{FC0B966F-2DD7-BD85-13A3-37402BD4D668}"/>
          </ac:spMkLst>
        </pc:spChg>
        <pc:spChg chg="del">
          <ac:chgData name="Alexandra Kornelius" userId="258640c2-bfa5-4bfe-9a1d-7e9022977c40" providerId="ADAL" clId="{6559179A-AFD0-46D0-876C-238B10C52796}" dt="2023-05-15T17:31:28.842" v="2795" actId="478"/>
          <ac:spMkLst>
            <pc:docMk/>
            <pc:sldMk cId="634890660" sldId="277"/>
            <ac:spMk id="38" creationId="{C8C7576C-93CA-7C44-4320-B4E03E8D9A51}"/>
          </ac:spMkLst>
        </pc:spChg>
        <pc:spChg chg="del">
          <ac:chgData name="Alexandra Kornelius" userId="258640c2-bfa5-4bfe-9a1d-7e9022977c40" providerId="ADAL" clId="{6559179A-AFD0-46D0-876C-238B10C52796}" dt="2023-05-15T17:31:28.842" v="2795" actId="478"/>
          <ac:spMkLst>
            <pc:docMk/>
            <pc:sldMk cId="634890660" sldId="277"/>
            <ac:spMk id="39" creationId="{F395EBCF-230D-2BD4-DF3A-76E5FD8B5B41}"/>
          </ac:spMkLst>
        </pc:spChg>
        <pc:spChg chg="mod">
          <ac:chgData name="Alexandra Kornelius" userId="258640c2-bfa5-4bfe-9a1d-7e9022977c40" providerId="ADAL" clId="{6559179A-AFD0-46D0-876C-238B10C52796}" dt="2023-05-15T17:31:51.881" v="2797" actId="1076"/>
          <ac:spMkLst>
            <pc:docMk/>
            <pc:sldMk cId="634890660" sldId="277"/>
            <ac:spMk id="44" creationId="{1F2303AF-0784-21CF-D690-CC9EF4F0F035}"/>
          </ac:spMkLst>
        </pc:spChg>
        <pc:spChg chg="mod">
          <ac:chgData name="Alexandra Kornelius" userId="258640c2-bfa5-4bfe-9a1d-7e9022977c40" providerId="ADAL" clId="{6559179A-AFD0-46D0-876C-238B10C52796}" dt="2023-05-15T17:31:51.881" v="2797" actId="1076"/>
          <ac:spMkLst>
            <pc:docMk/>
            <pc:sldMk cId="634890660" sldId="277"/>
            <ac:spMk id="45" creationId="{A842C85E-002A-6B4E-050C-BAEDDB1560FE}"/>
          </ac:spMkLst>
        </pc:spChg>
        <pc:spChg chg="mod">
          <ac:chgData name="Alexandra Kornelius" userId="258640c2-bfa5-4bfe-9a1d-7e9022977c40" providerId="ADAL" clId="{6559179A-AFD0-46D0-876C-238B10C52796}" dt="2023-05-15T17:31:51.881" v="2797" actId="1076"/>
          <ac:spMkLst>
            <pc:docMk/>
            <pc:sldMk cId="634890660" sldId="277"/>
            <ac:spMk id="46" creationId="{856304B9-F318-A7A3-ACE0-9A3178C74BCA}"/>
          </ac:spMkLst>
        </pc:spChg>
        <pc:spChg chg="mod">
          <ac:chgData name="Alexandra Kornelius" userId="258640c2-bfa5-4bfe-9a1d-7e9022977c40" providerId="ADAL" clId="{6559179A-AFD0-46D0-876C-238B10C52796}" dt="2023-05-15T17:31:51.881" v="2797" actId="1076"/>
          <ac:spMkLst>
            <pc:docMk/>
            <pc:sldMk cId="634890660" sldId="277"/>
            <ac:spMk id="47" creationId="{44040F03-C3C9-E932-5040-4AA74F9993E3}"/>
          </ac:spMkLst>
        </pc:spChg>
        <pc:spChg chg="mod">
          <ac:chgData name="Alexandra Kornelius" userId="258640c2-bfa5-4bfe-9a1d-7e9022977c40" providerId="ADAL" clId="{6559179A-AFD0-46D0-876C-238B10C52796}" dt="2023-05-15T17:31:51.881" v="2797" actId="1076"/>
          <ac:spMkLst>
            <pc:docMk/>
            <pc:sldMk cId="634890660" sldId="277"/>
            <ac:spMk id="48" creationId="{648EDC45-06AF-3A0E-AB92-42F1B3D904A3}"/>
          </ac:spMkLst>
        </pc:spChg>
        <pc:spChg chg="mod">
          <ac:chgData name="Alexandra Kornelius" userId="258640c2-bfa5-4bfe-9a1d-7e9022977c40" providerId="ADAL" clId="{6559179A-AFD0-46D0-876C-238B10C52796}" dt="2023-05-15T17:31:51.881" v="2797" actId="1076"/>
          <ac:spMkLst>
            <pc:docMk/>
            <pc:sldMk cId="634890660" sldId="277"/>
            <ac:spMk id="49" creationId="{910E2589-03FF-90F6-0DA5-15C69CA320F0}"/>
          </ac:spMkLst>
        </pc:spChg>
        <pc:spChg chg="mod">
          <ac:chgData name="Alexandra Kornelius" userId="258640c2-bfa5-4bfe-9a1d-7e9022977c40" providerId="ADAL" clId="{6559179A-AFD0-46D0-876C-238B10C52796}" dt="2023-05-15T17:31:51.881" v="2797" actId="1076"/>
          <ac:spMkLst>
            <pc:docMk/>
            <pc:sldMk cId="634890660" sldId="277"/>
            <ac:spMk id="50" creationId="{389848B2-A7EB-F7A9-DF8E-A0E148E8A1EB}"/>
          </ac:spMkLst>
        </pc:spChg>
        <pc:spChg chg="mod">
          <ac:chgData name="Alexandra Kornelius" userId="258640c2-bfa5-4bfe-9a1d-7e9022977c40" providerId="ADAL" clId="{6559179A-AFD0-46D0-876C-238B10C52796}" dt="2023-05-15T17:31:51.881" v="2797" actId="1076"/>
          <ac:spMkLst>
            <pc:docMk/>
            <pc:sldMk cId="634890660" sldId="277"/>
            <ac:spMk id="51" creationId="{0333F83F-8365-302E-92C2-90E7CD724B02}"/>
          </ac:spMkLst>
        </pc:spChg>
        <pc:spChg chg="mod">
          <ac:chgData name="Alexandra Kornelius" userId="258640c2-bfa5-4bfe-9a1d-7e9022977c40" providerId="ADAL" clId="{6559179A-AFD0-46D0-876C-238B10C52796}" dt="2023-05-15T17:31:51.881" v="2797" actId="1076"/>
          <ac:spMkLst>
            <pc:docMk/>
            <pc:sldMk cId="634890660" sldId="277"/>
            <ac:spMk id="52" creationId="{878358AA-CE01-52D0-4ED8-BBED12E09FFE}"/>
          </ac:spMkLst>
        </pc:spChg>
        <pc:spChg chg="mod">
          <ac:chgData name="Alexandra Kornelius" userId="258640c2-bfa5-4bfe-9a1d-7e9022977c40" providerId="ADAL" clId="{6559179A-AFD0-46D0-876C-238B10C52796}" dt="2023-05-15T17:31:51.881" v="2797" actId="1076"/>
          <ac:spMkLst>
            <pc:docMk/>
            <pc:sldMk cId="634890660" sldId="277"/>
            <ac:spMk id="53" creationId="{23E848EC-6940-0FEE-0138-002E58877A84}"/>
          </ac:spMkLst>
        </pc:spChg>
        <pc:spChg chg="del">
          <ac:chgData name="Alexandra Kornelius" userId="258640c2-bfa5-4bfe-9a1d-7e9022977c40" providerId="ADAL" clId="{6559179A-AFD0-46D0-876C-238B10C52796}" dt="2023-05-15T17:31:28.842" v="2795" actId="478"/>
          <ac:spMkLst>
            <pc:docMk/>
            <pc:sldMk cId="634890660" sldId="277"/>
            <ac:spMk id="54" creationId="{94EB0361-52D8-03EF-3DCA-B8D3BCF08AC2}"/>
          </ac:spMkLst>
        </pc:spChg>
        <pc:spChg chg="del">
          <ac:chgData name="Alexandra Kornelius" userId="258640c2-bfa5-4bfe-9a1d-7e9022977c40" providerId="ADAL" clId="{6559179A-AFD0-46D0-876C-238B10C52796}" dt="2023-05-15T17:31:28.842" v="2795" actId="478"/>
          <ac:spMkLst>
            <pc:docMk/>
            <pc:sldMk cId="634890660" sldId="277"/>
            <ac:spMk id="55" creationId="{21B02EBE-F36F-EF4A-1D50-FEB1AAC6A655}"/>
          </ac:spMkLst>
        </pc:spChg>
        <pc:spChg chg="del">
          <ac:chgData name="Alexandra Kornelius" userId="258640c2-bfa5-4bfe-9a1d-7e9022977c40" providerId="ADAL" clId="{6559179A-AFD0-46D0-876C-238B10C52796}" dt="2023-05-15T17:31:28.842" v="2795" actId="478"/>
          <ac:spMkLst>
            <pc:docMk/>
            <pc:sldMk cId="634890660" sldId="277"/>
            <ac:spMk id="56" creationId="{BD3F18C9-E665-9C69-AE22-D17DFBE910B5}"/>
          </ac:spMkLst>
        </pc:spChg>
        <pc:spChg chg="del">
          <ac:chgData name="Alexandra Kornelius" userId="258640c2-bfa5-4bfe-9a1d-7e9022977c40" providerId="ADAL" clId="{6559179A-AFD0-46D0-876C-238B10C52796}" dt="2023-05-15T17:31:28.842" v="2795" actId="478"/>
          <ac:spMkLst>
            <pc:docMk/>
            <pc:sldMk cId="634890660" sldId="277"/>
            <ac:spMk id="57" creationId="{11E0AF9E-75E1-C4E0-B95E-C43D6B196B1E}"/>
          </ac:spMkLst>
        </pc:spChg>
        <pc:picChg chg="del">
          <ac:chgData name="Alexandra Kornelius" userId="258640c2-bfa5-4bfe-9a1d-7e9022977c40" providerId="ADAL" clId="{6559179A-AFD0-46D0-876C-238B10C52796}" dt="2023-05-15T17:31:28.842" v="2795" actId="478"/>
          <ac:picMkLst>
            <pc:docMk/>
            <pc:sldMk cId="634890660" sldId="277"/>
            <ac:picMk id="5" creationId="{F3741247-B7B2-E751-3F1B-23FFC73FDE21}"/>
          </ac:picMkLst>
        </pc:picChg>
        <pc:picChg chg="mod">
          <ac:chgData name="Alexandra Kornelius" userId="258640c2-bfa5-4bfe-9a1d-7e9022977c40" providerId="ADAL" clId="{6559179A-AFD0-46D0-876C-238B10C52796}" dt="2023-05-15T17:31:51.881" v="2797" actId="1076"/>
          <ac:picMkLst>
            <pc:docMk/>
            <pc:sldMk cId="634890660" sldId="277"/>
            <ac:picMk id="7" creationId="{E016BCB8-DC51-D430-759A-3CDF67FBF86D}"/>
          </ac:picMkLst>
        </pc:picChg>
        <pc:picChg chg="mod">
          <ac:chgData name="Alexandra Kornelius" userId="258640c2-bfa5-4bfe-9a1d-7e9022977c40" providerId="ADAL" clId="{6559179A-AFD0-46D0-876C-238B10C52796}" dt="2023-05-15T17:31:51.881" v="2797" actId="1076"/>
          <ac:picMkLst>
            <pc:docMk/>
            <pc:sldMk cId="634890660" sldId="277"/>
            <ac:picMk id="9" creationId="{08D01850-9418-FDA9-7368-A3B615F184DE}"/>
          </ac:picMkLst>
        </pc:picChg>
        <pc:picChg chg="del">
          <ac:chgData name="Alexandra Kornelius" userId="258640c2-bfa5-4bfe-9a1d-7e9022977c40" providerId="ADAL" clId="{6559179A-AFD0-46D0-876C-238B10C52796}" dt="2023-05-15T17:31:28.842" v="2795" actId="478"/>
          <ac:picMkLst>
            <pc:docMk/>
            <pc:sldMk cId="634890660" sldId="277"/>
            <ac:picMk id="11" creationId="{281E3693-ED82-F6EE-903E-1CE4771EAAF5}"/>
          </ac:picMkLst>
        </pc:picChg>
        <pc:picChg chg="del">
          <ac:chgData name="Alexandra Kornelius" userId="258640c2-bfa5-4bfe-9a1d-7e9022977c40" providerId="ADAL" clId="{6559179A-AFD0-46D0-876C-238B10C52796}" dt="2023-05-15T17:31:28.842" v="2795" actId="478"/>
          <ac:picMkLst>
            <pc:docMk/>
            <pc:sldMk cId="634890660" sldId="277"/>
            <ac:picMk id="12" creationId="{7772409C-A59E-5844-2CA5-2C42AD365637}"/>
          </ac:picMkLst>
        </pc:picChg>
        <pc:picChg chg="del">
          <ac:chgData name="Alexandra Kornelius" userId="258640c2-bfa5-4bfe-9a1d-7e9022977c40" providerId="ADAL" clId="{6559179A-AFD0-46D0-876C-238B10C52796}" dt="2023-05-15T17:31:28.842" v="2795" actId="478"/>
          <ac:picMkLst>
            <pc:docMk/>
            <pc:sldMk cId="634890660" sldId="277"/>
            <ac:picMk id="13" creationId="{9F30636C-2BAF-147D-109C-9E83440E4987}"/>
          </ac:picMkLst>
        </pc:picChg>
        <pc:cxnChg chg="del">
          <ac:chgData name="Alexandra Kornelius" userId="258640c2-bfa5-4bfe-9a1d-7e9022977c40" providerId="ADAL" clId="{6559179A-AFD0-46D0-876C-238B10C52796}" dt="2023-05-15T17:31:28.842" v="2795" actId="478"/>
          <ac:cxnSpMkLst>
            <pc:docMk/>
            <pc:sldMk cId="634890660" sldId="277"/>
            <ac:cxnSpMk id="19" creationId="{48454312-38A7-EEBF-939D-A3571CEDEFC8}"/>
          </ac:cxnSpMkLst>
        </pc:cxnChg>
        <pc:cxnChg chg="del">
          <ac:chgData name="Alexandra Kornelius" userId="258640c2-bfa5-4bfe-9a1d-7e9022977c40" providerId="ADAL" clId="{6559179A-AFD0-46D0-876C-238B10C52796}" dt="2023-05-15T17:31:28.842" v="2795" actId="478"/>
          <ac:cxnSpMkLst>
            <pc:docMk/>
            <pc:sldMk cId="634890660" sldId="277"/>
            <ac:cxnSpMk id="20" creationId="{CFE86966-E9C7-7D37-375A-7E1AB17C8C03}"/>
          </ac:cxnSpMkLst>
        </pc:cxnChg>
        <pc:cxnChg chg="mod">
          <ac:chgData name="Alexandra Kornelius" userId="258640c2-bfa5-4bfe-9a1d-7e9022977c40" providerId="ADAL" clId="{6559179A-AFD0-46D0-876C-238B10C52796}" dt="2023-05-15T17:31:51.881" v="2797" actId="1076"/>
          <ac:cxnSpMkLst>
            <pc:docMk/>
            <pc:sldMk cId="634890660" sldId="277"/>
            <ac:cxnSpMk id="42" creationId="{D232CF71-7F6B-896E-1823-74DF52D80B0F}"/>
          </ac:cxnSpMkLst>
        </pc:cxnChg>
      </pc:sldChg>
      <pc:sldChg chg="modSp add mod modClrScheme chgLayout">
        <pc:chgData name="Alexandra Kornelius" userId="258640c2-bfa5-4bfe-9a1d-7e9022977c40" providerId="ADAL" clId="{6559179A-AFD0-46D0-876C-238B10C52796}" dt="2023-05-15T19:47:50.554" v="2842" actId="700"/>
        <pc:sldMkLst>
          <pc:docMk/>
          <pc:sldMk cId="670261349" sldId="278"/>
        </pc:sldMkLst>
        <pc:spChg chg="mod ord">
          <ac:chgData name="Alexandra Kornelius" userId="258640c2-bfa5-4bfe-9a1d-7e9022977c40" providerId="ADAL" clId="{6559179A-AFD0-46D0-876C-238B10C52796}" dt="2023-05-15T19:47:50.554" v="2842" actId="700"/>
          <ac:spMkLst>
            <pc:docMk/>
            <pc:sldMk cId="670261349" sldId="278"/>
            <ac:spMk id="2" creationId="{CD9124CB-0B77-90E8-18C2-466A22E9599C}"/>
          </ac:spMkLst>
        </pc:spChg>
        <pc:spChg chg="mod ord">
          <ac:chgData name="Alexandra Kornelius" userId="258640c2-bfa5-4bfe-9a1d-7e9022977c40" providerId="ADAL" clId="{6559179A-AFD0-46D0-876C-238B10C52796}" dt="2023-05-15T19:47:50.554" v="2842" actId="700"/>
          <ac:spMkLst>
            <pc:docMk/>
            <pc:sldMk cId="670261349" sldId="278"/>
            <ac:spMk id="3" creationId="{468C5A83-318D-C0A2-6E8C-9733EDC19CA1}"/>
          </ac:spMkLst>
        </pc:spChg>
      </pc:sldChg>
      <pc:sldChg chg="modSp add mod modClrScheme chgLayout">
        <pc:chgData name="Alexandra Kornelius" userId="258640c2-bfa5-4bfe-9a1d-7e9022977c40" providerId="ADAL" clId="{6559179A-AFD0-46D0-876C-238B10C52796}" dt="2023-05-15T19:49:00.987" v="2853" actId="700"/>
        <pc:sldMkLst>
          <pc:docMk/>
          <pc:sldMk cId="2192753343" sldId="279"/>
        </pc:sldMkLst>
        <pc:spChg chg="mod ord">
          <ac:chgData name="Alexandra Kornelius" userId="258640c2-bfa5-4bfe-9a1d-7e9022977c40" providerId="ADAL" clId="{6559179A-AFD0-46D0-876C-238B10C52796}" dt="2023-05-15T19:49:00.987" v="2853" actId="700"/>
          <ac:spMkLst>
            <pc:docMk/>
            <pc:sldMk cId="2192753343" sldId="279"/>
            <ac:spMk id="2" creationId="{BD7891C8-9D04-A884-52BB-B0B496CC56E9}"/>
          </ac:spMkLst>
        </pc:spChg>
        <pc:spChg chg="mod ord">
          <ac:chgData name="Alexandra Kornelius" userId="258640c2-bfa5-4bfe-9a1d-7e9022977c40" providerId="ADAL" clId="{6559179A-AFD0-46D0-876C-238B10C52796}" dt="2023-05-15T19:49:00.987" v="2853" actId="700"/>
          <ac:spMkLst>
            <pc:docMk/>
            <pc:sldMk cId="2192753343" sldId="279"/>
            <ac:spMk id="3" creationId="{72B80636-3042-D088-F680-C613A8550259}"/>
          </ac:spMkLst>
        </pc:spChg>
      </pc:sldChg>
      <pc:sldChg chg="addSp modSp new mod">
        <pc:chgData name="Alexandra Kornelius" userId="258640c2-bfa5-4bfe-9a1d-7e9022977c40" providerId="ADAL" clId="{6559179A-AFD0-46D0-876C-238B10C52796}" dt="2023-05-15T17:46:17.581" v="2819" actId="208"/>
        <pc:sldMkLst>
          <pc:docMk/>
          <pc:sldMk cId="1724646191" sldId="280"/>
        </pc:sldMkLst>
        <pc:spChg chg="add mod">
          <ac:chgData name="Alexandra Kornelius" userId="258640c2-bfa5-4bfe-9a1d-7e9022977c40" providerId="ADAL" clId="{6559179A-AFD0-46D0-876C-238B10C52796}" dt="2023-05-15T17:46:17.581" v="2819" actId="208"/>
          <ac:spMkLst>
            <pc:docMk/>
            <pc:sldMk cId="1724646191" sldId="280"/>
            <ac:spMk id="4" creationId="{12063294-0F41-0F02-9EAD-C8E8BFA06A91}"/>
          </ac:spMkLst>
        </pc:spChg>
        <pc:picChg chg="add mod">
          <ac:chgData name="Alexandra Kornelius" userId="258640c2-bfa5-4bfe-9a1d-7e9022977c40" providerId="ADAL" clId="{6559179A-AFD0-46D0-876C-238B10C52796}" dt="2023-05-15T17:45:58.545" v="2815" actId="1076"/>
          <ac:picMkLst>
            <pc:docMk/>
            <pc:sldMk cId="1724646191" sldId="280"/>
            <ac:picMk id="3" creationId="{EA6AA7D8-1BE6-C219-CEEA-EEC96FAEDC24}"/>
          </ac:picMkLst>
        </pc:picChg>
      </pc:sldChg>
      <pc:sldChg chg="modSp add mod modClrScheme chgLayout">
        <pc:chgData name="Alexandra Kornelius" userId="258640c2-bfa5-4bfe-9a1d-7e9022977c40" providerId="ADAL" clId="{6559179A-AFD0-46D0-876C-238B10C52796}" dt="2023-05-15T19:48:21.178" v="2846" actId="1076"/>
        <pc:sldMkLst>
          <pc:docMk/>
          <pc:sldMk cId="3388733835" sldId="281"/>
        </pc:sldMkLst>
        <pc:spChg chg="mod ord">
          <ac:chgData name="Alexandra Kornelius" userId="258640c2-bfa5-4bfe-9a1d-7e9022977c40" providerId="ADAL" clId="{6559179A-AFD0-46D0-876C-238B10C52796}" dt="2023-05-15T19:48:18.504" v="2845" actId="700"/>
          <ac:spMkLst>
            <pc:docMk/>
            <pc:sldMk cId="3388733835" sldId="281"/>
            <ac:spMk id="2" creationId="{00000000-0000-0000-0000-000000000000}"/>
          </ac:spMkLst>
        </pc:spChg>
        <pc:spChg chg="mod ord">
          <ac:chgData name="Alexandra Kornelius" userId="258640c2-bfa5-4bfe-9a1d-7e9022977c40" providerId="ADAL" clId="{6559179A-AFD0-46D0-876C-238B10C52796}" dt="2023-05-15T19:48:18.504" v="2845" actId="700"/>
          <ac:spMkLst>
            <pc:docMk/>
            <pc:sldMk cId="3388733835" sldId="281"/>
            <ac:spMk id="6" creationId="{00000000-0000-0000-0000-000000000000}"/>
          </ac:spMkLst>
        </pc:spChg>
        <pc:picChg chg="mod ord">
          <ac:chgData name="Alexandra Kornelius" userId="258640c2-bfa5-4bfe-9a1d-7e9022977c40" providerId="ADAL" clId="{6559179A-AFD0-46D0-876C-238B10C52796}" dt="2023-05-15T19:48:21.178" v="2846" actId="1076"/>
          <ac:picMkLst>
            <pc:docMk/>
            <pc:sldMk cId="3388733835" sldId="281"/>
            <ac:picMk id="4" creationId="{00000000-0000-0000-0000-000000000000}"/>
          </ac:picMkLst>
        </pc:picChg>
      </pc:sldChg>
      <pc:sldChg chg="add">
        <pc:chgData name="Alexandra Kornelius" userId="258640c2-bfa5-4bfe-9a1d-7e9022977c40" providerId="ADAL" clId="{6559179A-AFD0-46D0-876C-238B10C52796}" dt="2023-05-15T19:47:03.494" v="2829"/>
        <pc:sldMkLst>
          <pc:docMk/>
          <pc:sldMk cId="1182972830" sldId="282"/>
        </pc:sldMkLst>
      </pc:sldChg>
      <pc:sldChg chg="modSp add mod modClrScheme chgLayout">
        <pc:chgData name="Alexandra Kornelius" userId="258640c2-bfa5-4bfe-9a1d-7e9022977c40" providerId="ADAL" clId="{6559179A-AFD0-46D0-876C-238B10C52796}" dt="2023-05-15T19:48:33.696" v="2849" actId="1076"/>
        <pc:sldMkLst>
          <pc:docMk/>
          <pc:sldMk cId="106856595" sldId="283"/>
        </pc:sldMkLst>
        <pc:spChg chg="mod ord">
          <ac:chgData name="Alexandra Kornelius" userId="258640c2-bfa5-4bfe-9a1d-7e9022977c40" providerId="ADAL" clId="{6559179A-AFD0-46D0-876C-238B10C52796}" dt="2023-05-15T19:48:30.105" v="2847" actId="700"/>
          <ac:spMkLst>
            <pc:docMk/>
            <pc:sldMk cId="106856595" sldId="283"/>
            <ac:spMk id="2" creationId="{00000000-0000-0000-0000-000000000000}"/>
          </ac:spMkLst>
        </pc:spChg>
        <pc:spChg chg="mod ord">
          <ac:chgData name="Alexandra Kornelius" userId="258640c2-bfa5-4bfe-9a1d-7e9022977c40" providerId="ADAL" clId="{6559179A-AFD0-46D0-876C-238B10C52796}" dt="2023-05-15T19:48:30.105" v="2847" actId="700"/>
          <ac:spMkLst>
            <pc:docMk/>
            <pc:sldMk cId="106856595" sldId="283"/>
            <ac:spMk id="6" creationId="{00000000-0000-0000-0000-000000000000}"/>
          </ac:spMkLst>
        </pc:spChg>
        <pc:picChg chg="mod ord">
          <ac:chgData name="Alexandra Kornelius" userId="258640c2-bfa5-4bfe-9a1d-7e9022977c40" providerId="ADAL" clId="{6559179A-AFD0-46D0-876C-238B10C52796}" dt="2023-05-15T19:48:33.696" v="2849" actId="1076"/>
          <ac:picMkLst>
            <pc:docMk/>
            <pc:sldMk cId="106856595" sldId="283"/>
            <ac:picMk id="4" creationId="{00000000-0000-0000-0000-000000000000}"/>
          </ac:picMkLst>
        </pc:picChg>
      </pc:sldChg>
      <pc:sldChg chg="modSp add mod modClrScheme chgLayout">
        <pc:chgData name="Alexandra Kornelius" userId="258640c2-bfa5-4bfe-9a1d-7e9022977c40" providerId="ADAL" clId="{6559179A-AFD0-46D0-876C-238B10C52796}" dt="2023-05-15T19:48:38.880" v="2850" actId="700"/>
        <pc:sldMkLst>
          <pc:docMk/>
          <pc:sldMk cId="3301260338" sldId="284"/>
        </pc:sldMkLst>
        <pc:spChg chg="mod ord">
          <ac:chgData name="Alexandra Kornelius" userId="258640c2-bfa5-4bfe-9a1d-7e9022977c40" providerId="ADAL" clId="{6559179A-AFD0-46D0-876C-238B10C52796}" dt="2023-05-15T19:48:38.880" v="2850" actId="700"/>
          <ac:spMkLst>
            <pc:docMk/>
            <pc:sldMk cId="3301260338" sldId="284"/>
            <ac:spMk id="2" creationId="{00000000-0000-0000-0000-000000000000}"/>
          </ac:spMkLst>
        </pc:spChg>
        <pc:spChg chg="mod ord">
          <ac:chgData name="Alexandra Kornelius" userId="258640c2-bfa5-4bfe-9a1d-7e9022977c40" providerId="ADAL" clId="{6559179A-AFD0-46D0-876C-238B10C52796}" dt="2023-05-15T19:48:38.880" v="2850" actId="700"/>
          <ac:spMkLst>
            <pc:docMk/>
            <pc:sldMk cId="3301260338" sldId="284"/>
            <ac:spMk id="3" creationId="{00000000-0000-0000-0000-000000000000}"/>
          </ac:spMkLst>
        </pc:spChg>
        <pc:spChg chg="mod ord">
          <ac:chgData name="Alexandra Kornelius" userId="258640c2-bfa5-4bfe-9a1d-7e9022977c40" providerId="ADAL" clId="{6559179A-AFD0-46D0-876C-238B10C52796}" dt="2023-05-15T19:48:38.880" v="2850" actId="700"/>
          <ac:spMkLst>
            <pc:docMk/>
            <pc:sldMk cId="3301260338" sldId="284"/>
            <ac:spMk id="4" creationId="{00000000-0000-0000-0000-000000000000}"/>
          </ac:spMkLst>
        </pc:spChg>
      </pc:sldChg>
      <pc:sldChg chg="modSp add del mod">
        <pc:chgData name="Alexandra Kornelius" userId="258640c2-bfa5-4bfe-9a1d-7e9022977c40" providerId="ADAL" clId="{6559179A-AFD0-46D0-876C-238B10C52796}" dt="2023-05-15T19:48:44.314" v="2851" actId="2696"/>
        <pc:sldMkLst>
          <pc:docMk/>
          <pc:sldMk cId="2189296489" sldId="285"/>
        </pc:sldMkLst>
        <pc:spChg chg="mod">
          <ac:chgData name="Alexandra Kornelius" userId="258640c2-bfa5-4bfe-9a1d-7e9022977c40" providerId="ADAL" clId="{6559179A-AFD0-46D0-876C-238B10C52796}" dt="2023-05-15T19:47:22.663" v="2836" actId="21"/>
          <ac:spMkLst>
            <pc:docMk/>
            <pc:sldMk cId="2189296489" sldId="285"/>
            <ac:spMk id="3" creationId="{00000000-0000-0000-0000-000000000000}"/>
          </ac:spMkLst>
        </pc:spChg>
      </pc:sldChg>
      <pc:sldMasterChg chg="add addSldLayout">
        <pc:chgData name="Alexandra Kornelius" userId="258640c2-bfa5-4bfe-9a1d-7e9022977c40" providerId="ADAL" clId="{6559179A-AFD0-46D0-876C-238B10C52796}" dt="2023-05-15T19:47:01.779" v="2826" actId="27028"/>
        <pc:sldMasterMkLst>
          <pc:docMk/>
          <pc:sldMasterMk cId="4234773432" sldId="2147483648"/>
        </pc:sldMasterMkLst>
        <pc:sldLayoutChg chg="add">
          <pc:chgData name="Alexandra Kornelius" userId="258640c2-bfa5-4bfe-9a1d-7e9022977c40" providerId="ADAL" clId="{6559179A-AFD0-46D0-876C-238B10C52796}" dt="2023-05-15T19:47:01.779" v="2826" actId="27028"/>
          <pc:sldLayoutMkLst>
            <pc:docMk/>
            <pc:sldMasterMk cId="4234773432" sldId="2147483648"/>
            <pc:sldLayoutMk cId="1579919308" sldId="2147483650"/>
          </pc:sldLayoutMkLst>
        </pc:sldLayoutChg>
      </pc:sldMasterChg>
      <pc:sldMasterChg chg="modSldLayout">
        <pc:chgData name="Alexandra Kornelius" userId="258640c2-bfa5-4bfe-9a1d-7e9022977c40" providerId="ADAL" clId="{6559179A-AFD0-46D0-876C-238B10C52796}" dt="2023-05-15T14:26:42.343" v="2683" actId="14100"/>
        <pc:sldMasterMkLst>
          <pc:docMk/>
          <pc:sldMasterMk cId="4064514985" sldId="2147483660"/>
        </pc:sldMasterMkLst>
        <pc:sldLayoutChg chg="addSp modSp mod">
          <pc:chgData name="Alexandra Kornelius" userId="258640c2-bfa5-4bfe-9a1d-7e9022977c40" providerId="ADAL" clId="{6559179A-AFD0-46D0-876C-238B10C52796}" dt="2023-05-15T14:26:42.343" v="2683" actId="14100"/>
          <pc:sldLayoutMkLst>
            <pc:docMk/>
            <pc:sldMasterMk cId="4064514985" sldId="2147483660"/>
            <pc:sldLayoutMk cId="2784566011" sldId="2147483649"/>
          </pc:sldLayoutMkLst>
          <pc:spChg chg="ord">
            <ac:chgData name="Alexandra Kornelius" userId="258640c2-bfa5-4bfe-9a1d-7e9022977c40" providerId="ADAL" clId="{6559179A-AFD0-46D0-876C-238B10C52796}" dt="2023-05-15T14:26:07.383" v="2680" actId="166"/>
            <ac:spMkLst>
              <pc:docMk/>
              <pc:sldMasterMk cId="4064514985" sldId="2147483660"/>
              <pc:sldLayoutMk cId="2784566011" sldId="2147483649"/>
              <ac:spMk id="2" creationId="{2A75BEDC-BD3F-04B3-AA8F-19B0D3F4A3B8}"/>
            </ac:spMkLst>
          </pc:spChg>
          <pc:spChg chg="add mod">
            <ac:chgData name="Alexandra Kornelius" userId="258640c2-bfa5-4bfe-9a1d-7e9022977c40" providerId="ADAL" clId="{6559179A-AFD0-46D0-876C-238B10C52796}" dt="2023-05-15T14:25:33.478" v="2676" actId="1076"/>
            <ac:spMkLst>
              <pc:docMk/>
              <pc:sldMasterMk cId="4064514985" sldId="2147483660"/>
              <pc:sldLayoutMk cId="2784566011" sldId="2147483649"/>
              <ac:spMk id="7" creationId="{A9B65140-23F3-B89B-7737-BDF14E5BA6FC}"/>
            </ac:spMkLst>
          </pc:spChg>
          <pc:picChg chg="add mod">
            <ac:chgData name="Alexandra Kornelius" userId="258640c2-bfa5-4bfe-9a1d-7e9022977c40" providerId="ADAL" clId="{6559179A-AFD0-46D0-876C-238B10C52796}" dt="2023-05-15T14:26:42.343" v="2683" actId="14100"/>
            <ac:picMkLst>
              <pc:docMk/>
              <pc:sldMasterMk cId="4064514985" sldId="2147483660"/>
              <pc:sldLayoutMk cId="2784566011" sldId="2147483649"/>
              <ac:picMk id="8" creationId="{A129D166-E764-594B-F1A5-4638BD358832}"/>
            </ac:picMkLst>
          </pc:picChg>
        </pc:sldLayoutChg>
        <pc:sldLayoutChg chg="addSp modSp mod replId">
          <pc:chgData name="Alexandra Kornelius" userId="258640c2-bfa5-4bfe-9a1d-7e9022977c40" providerId="ADAL" clId="{6559179A-AFD0-46D0-876C-238B10C52796}" dt="2023-05-15T14:13:42.065" v="2604" actId="14100"/>
          <pc:sldLayoutMkLst>
            <pc:docMk/>
            <pc:sldMasterMk cId="4064514985" sldId="2147483660"/>
            <pc:sldLayoutMk cId="3385842025" sldId="2147483663"/>
          </pc:sldLayoutMkLst>
          <pc:spChg chg="ord">
            <ac:chgData name="Alexandra Kornelius" userId="258640c2-bfa5-4bfe-9a1d-7e9022977c40" providerId="ADAL" clId="{6559179A-AFD0-46D0-876C-238B10C52796}" dt="2023-05-15T14:13:36.795" v="2603" actId="166"/>
            <ac:spMkLst>
              <pc:docMk/>
              <pc:sldMasterMk cId="4064514985" sldId="2147483660"/>
              <pc:sldLayoutMk cId="3385842025" sldId="2147483663"/>
              <ac:spMk id="2" creationId="{55A701EB-2B7A-E94D-AF11-5B8A12434AC6}"/>
            </ac:spMkLst>
          </pc:spChg>
          <pc:spChg chg="add mod">
            <ac:chgData name="Alexandra Kornelius" userId="258640c2-bfa5-4bfe-9a1d-7e9022977c40" providerId="ADAL" clId="{6559179A-AFD0-46D0-876C-238B10C52796}" dt="2023-05-15T14:13:42.065" v="2604" actId="14100"/>
            <ac:spMkLst>
              <pc:docMk/>
              <pc:sldMasterMk cId="4064514985" sldId="2147483660"/>
              <pc:sldLayoutMk cId="3385842025" sldId="2147483663"/>
              <ac:spMk id="7" creationId="{FA106F21-CFE2-EA42-13AA-EFC216F4DC19}"/>
            </ac:spMkLst>
          </pc:spChg>
        </pc:sldLayoutChg>
        <pc:sldLayoutChg chg="addSp modSp mod">
          <pc:chgData name="Alexandra Kornelius" userId="258640c2-bfa5-4bfe-9a1d-7e9022977c40" providerId="ADAL" clId="{6559179A-AFD0-46D0-876C-238B10C52796}" dt="2023-05-15T14:21:27.830" v="2655" actId="207"/>
          <pc:sldLayoutMkLst>
            <pc:docMk/>
            <pc:sldMasterMk cId="4064514985" sldId="2147483660"/>
            <pc:sldLayoutMk cId="2196104590" sldId="2147483664"/>
          </pc:sldLayoutMkLst>
          <pc:spChg chg="add mod">
            <ac:chgData name="Alexandra Kornelius" userId="258640c2-bfa5-4bfe-9a1d-7e9022977c40" providerId="ADAL" clId="{6559179A-AFD0-46D0-876C-238B10C52796}" dt="2023-05-15T14:21:20.937" v="2653" actId="1076"/>
            <ac:spMkLst>
              <pc:docMk/>
              <pc:sldMasterMk cId="4064514985" sldId="2147483660"/>
              <pc:sldLayoutMk cId="2196104590" sldId="2147483664"/>
              <ac:spMk id="2" creationId="{D897D07C-687F-80C4-29C7-D939FBB61843}"/>
            </ac:spMkLst>
          </pc:spChg>
          <pc:spChg chg="mod ord">
            <ac:chgData name="Alexandra Kornelius" userId="258640c2-bfa5-4bfe-9a1d-7e9022977c40" providerId="ADAL" clId="{6559179A-AFD0-46D0-876C-238B10C52796}" dt="2023-05-15T14:21:27.830" v="2655" actId="207"/>
            <ac:spMkLst>
              <pc:docMk/>
              <pc:sldMasterMk cId="4064514985" sldId="2147483660"/>
              <pc:sldLayoutMk cId="2196104590" sldId="2147483664"/>
              <ac:spMk id="5" creationId="{185E6D4F-A86B-A442-9EB9-CF25AB03FB6C}"/>
            </ac:spMkLst>
          </pc:spChg>
        </pc:sldLayoutChg>
      </pc:sldMasterChg>
      <pc:sldMasterChg chg="modSp replId">
        <pc:chgData name="Alexandra Kornelius" userId="258640c2-bfa5-4bfe-9a1d-7e9022977c40" providerId="ADAL" clId="{6559179A-AFD0-46D0-876C-238B10C52796}" dt="2023-05-15T14:13:00.422" v="2577" actId="735"/>
        <pc:sldMasterMkLst>
          <pc:docMk/>
          <pc:sldMasterMk cId="0" sldId="2147483662"/>
        </pc:sldMasterMkLst>
      </pc:sldMasterChg>
      <pc:sldMasterChg chg="modSp add replId addSldLayout modSldLayout">
        <pc:chgData name="Alexandra Kornelius" userId="258640c2-bfa5-4bfe-9a1d-7e9022977c40" providerId="ADAL" clId="{6559179A-AFD0-46D0-876C-238B10C52796}" dt="2023-05-15T19:47:01.779" v="2826" actId="27028"/>
        <pc:sldMasterMkLst>
          <pc:docMk/>
          <pc:sldMasterMk cId="3744018418" sldId="2147483665"/>
        </pc:sldMasterMkLst>
        <pc:sldLayoutChg chg="modSp add replId">
          <pc:chgData name="Alexandra Kornelius" userId="258640c2-bfa5-4bfe-9a1d-7e9022977c40" providerId="ADAL" clId="{6559179A-AFD0-46D0-876C-238B10C52796}" dt="2023-05-15T19:47:01.779" v="2826" actId="27028"/>
          <pc:sldLayoutMkLst>
            <pc:docMk/>
            <pc:sldMasterMk cId="3744018418" sldId="2147483665"/>
            <pc:sldLayoutMk cId="1369163667" sldId="2147483666"/>
          </pc:sldLayoutMkLst>
        </pc:sldLayoutChg>
      </pc:sldMasterChg>
    </pc:docChg>
  </pc:docChgLst>
</pc:chgInfo>
</file>

<file path=ppt/diagrams/colors1.xml><?xml version="1.0" encoding="utf-8"?>
<dgm:colorsDef xmlns:dgm="http://schemas.openxmlformats.org/drawingml/2006/diagram" xmlns:a="http://schemas.openxmlformats.org/drawingml/2006/main" uniqueId="urn:microsoft.com/office/officeart/2005/8/colors/accent6_5">
  <dgm:title val=""/>
  <dgm:desc val=""/>
  <dgm:catLst>
    <dgm:cat type="accent6" pri="11500"/>
  </dgm:catLst>
  <dgm:styleLbl name="node0">
    <dgm:fillClrLst meth="cycle">
      <a:schemeClr val="accent6">
        <a:alpha val="80000"/>
      </a:schemeClr>
    </dgm:fillClrLst>
    <dgm:linClrLst meth="repeat">
      <a:schemeClr val="lt1"/>
    </dgm:linClrLst>
    <dgm:effectClrLst/>
    <dgm:txLinClrLst/>
    <dgm:txFillClrLst/>
    <dgm:txEffectClrLst/>
  </dgm:styleLbl>
  <dgm:styleLbl name="alignNode1">
    <dgm:fillClrLst>
      <a:schemeClr val="accent6">
        <a:alpha val="90000"/>
      </a:schemeClr>
      <a:schemeClr val="accent6">
        <a:alpha val="50000"/>
      </a:schemeClr>
    </dgm:fillClrLst>
    <dgm:linClrLst>
      <a:schemeClr val="accent6">
        <a:alpha val="90000"/>
      </a:schemeClr>
      <a:schemeClr val="accent6">
        <a:alpha val="50000"/>
      </a:schemeClr>
    </dgm:linClrLst>
    <dgm:effectClrLst/>
    <dgm:txLinClrLst/>
    <dgm:txFillClrLst/>
    <dgm:txEffectClrLst/>
  </dgm:styleLbl>
  <dgm:styleLbl name="node1">
    <dgm:fillClrLst>
      <a:schemeClr val="accent6">
        <a:alpha val="90000"/>
      </a:schemeClr>
      <a:schemeClr val="accent6">
        <a:alpha val="50000"/>
      </a:schemeClr>
    </dgm:fillClrLst>
    <dgm:linClrLst meth="repeat">
      <a:schemeClr val="lt1"/>
    </dgm:linClrLst>
    <dgm:effectClrLst/>
    <dgm:txLinClrLst/>
    <dgm:txFillClrLst/>
    <dgm:txEffectClrLst/>
  </dgm:styleLbl>
  <dgm:styleLbl name="lnNode1">
    <dgm:fillClrLst>
      <a:schemeClr val="accent6">
        <a:shade val="90000"/>
      </a:schemeClr>
      <a:schemeClr val="accent6">
        <a:tint val="50000"/>
        <a:alpha val="50000"/>
      </a:schemeClr>
    </dgm:fillClrLst>
    <dgm:linClrLst meth="repeat">
      <a:schemeClr val="lt1"/>
    </dgm:linClrLst>
    <dgm:effectClrLst/>
    <dgm:txLinClrLst/>
    <dgm:txFillClrLst/>
    <dgm:txEffectClrLst/>
  </dgm:styleLbl>
  <dgm:styleLbl name="vennNode1">
    <dgm:fillClrLst>
      <a:schemeClr val="accent6">
        <a:shade val="80000"/>
        <a:alpha val="50000"/>
      </a:schemeClr>
      <a:schemeClr val="accent6">
        <a:alpha val="80000"/>
      </a:schemeClr>
    </dgm:fillClrLst>
    <dgm:linClrLst meth="repeat">
      <a:schemeClr val="lt1"/>
    </dgm:linClrLst>
    <dgm:effectClrLst/>
    <dgm:txLinClrLst/>
    <dgm:txFillClrLst/>
    <dgm:txEffectClrLst/>
  </dgm:styleLbl>
  <dgm:styleLbl name="node2">
    <dgm:fillClrLst>
      <a:schemeClr val="accent6">
        <a:alpha val="70000"/>
      </a:schemeClr>
    </dgm:fillClrLst>
    <dgm:linClrLst meth="repeat">
      <a:schemeClr val="lt1"/>
    </dgm:linClrLst>
    <dgm:effectClrLst/>
    <dgm:txLinClrLst/>
    <dgm:txFillClrLst/>
    <dgm:txEffectClrLst/>
  </dgm:styleLbl>
  <dgm:styleLbl name="node3">
    <dgm:fillClrLst>
      <a:schemeClr val="accent6">
        <a:alpha val="50000"/>
      </a:schemeClr>
    </dgm:fillClrLst>
    <dgm:linClrLst meth="repeat">
      <a:schemeClr val="lt1"/>
    </dgm:linClrLst>
    <dgm:effectClrLst/>
    <dgm:txLinClrLst/>
    <dgm:txFillClrLst/>
    <dgm:txEffectClrLst/>
  </dgm:styleLbl>
  <dgm:styleLbl name="node4">
    <dgm:fillClrLst>
      <a:schemeClr val="accent6">
        <a:alpha val="30000"/>
      </a:schemeClr>
    </dgm:fillClrLst>
    <dgm:linClrLst meth="repeat">
      <a:schemeClr val="lt1"/>
    </dgm:linClrLst>
    <dgm:effectClrLst/>
    <dgm:txLinClrLst/>
    <dgm:txFillClrLst/>
    <dgm:txEffectClrLst/>
  </dgm:styleLbl>
  <dgm:styleLbl name="fgImgPlace1">
    <dgm:fillClrLst>
      <a:schemeClr val="accent6">
        <a:tint val="50000"/>
        <a:alpha val="90000"/>
      </a:schemeClr>
      <a:schemeClr val="accent6">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fg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bg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sibTrans1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alpha val="90000"/>
      </a:schemeClr>
    </dgm:fillClrLst>
    <dgm:linClrLst meth="repeat">
      <a:schemeClr val="lt1"/>
    </dgm:linClrLst>
    <dgm:effectClrLst/>
    <dgm:txLinClrLst/>
    <dgm:txFillClrLst/>
    <dgm:txEffectClrLst/>
  </dgm:styleLbl>
  <dgm:styleLbl name="asst1">
    <dgm:fillClrLst meth="repeat">
      <a:schemeClr val="accent6">
        <a:alpha val="90000"/>
      </a:schemeClr>
    </dgm:fillClrLst>
    <dgm:linClrLst meth="repeat">
      <a:schemeClr val="lt1"/>
    </dgm:linClrLst>
    <dgm:effectClrLst/>
    <dgm:txLinClrLst/>
    <dgm:txFillClrLst/>
    <dgm:txEffectClrLst/>
  </dgm:styleLbl>
  <dgm:styleLbl name="asst2">
    <dgm:fillClrLst>
      <a:schemeClr val="accent6">
        <a:alpha val="90000"/>
      </a:schemeClr>
    </dgm:fillClrLst>
    <dgm:linClrLst meth="repeat">
      <a:schemeClr val="lt1"/>
    </dgm:linClrLst>
    <dgm:effectClrLst/>
    <dgm:txLinClrLst/>
    <dgm:txFillClrLst/>
    <dgm:txEffectClrLst/>
  </dgm:styleLbl>
  <dgm:styleLbl name="asst3">
    <dgm:fillClrLst>
      <a:schemeClr val="accent6">
        <a:alpha val="70000"/>
      </a:schemeClr>
    </dgm:fillClrLst>
    <dgm:linClrLst meth="repeat">
      <a:schemeClr val="lt1"/>
    </dgm:linClrLst>
    <dgm:effectClrLst/>
    <dgm:txLinClrLst/>
    <dgm:txFillClrLst/>
    <dgm:txEffectClrLst/>
  </dgm:styleLbl>
  <dgm:styleLbl name="asst4">
    <dgm:fillClrLst>
      <a:schemeClr val="accent6">
        <a:alpha val="50000"/>
      </a:schemeClr>
    </dgm:fillClrLst>
    <dgm:linClrLst meth="repeat">
      <a:schemeClr val="lt1"/>
    </dgm:linClrLst>
    <dgm:effectClrLst/>
    <dgm:txLinClrLst/>
    <dgm:txFillClrLst/>
    <dgm:txEffectClrLst/>
  </dgm:styleLbl>
  <dgm:styleLbl name="parChTrans2D1">
    <dgm:fillClrLst meth="repeat">
      <a:schemeClr val="accent6">
        <a:shade val="80000"/>
      </a:schemeClr>
    </dgm:fillClrLst>
    <dgm:linClrLst meth="repeat">
      <a:schemeClr val="accent6">
        <a:shade val="80000"/>
      </a:schemeClr>
    </dgm:linClrLst>
    <dgm:effectClrLst/>
    <dgm:txLinClrLst/>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dk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a:tint val="90000"/>
      </a:schemeClr>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6">
        <a:alpha val="90000"/>
      </a:schemeClr>
      <a:schemeClr val="accent6">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a:schemeClr val="accent6">
        <a:alpha val="90000"/>
        <a:tint val="40000"/>
      </a:schemeClr>
      <a:schemeClr val="accent6">
        <a:alpha val="5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50000"/>
      </a:schemeClr>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5C0B14E-AEA6-48D3-A387-ED4A3A3BF840}" type="doc">
      <dgm:prSet loTypeId="urn:microsoft.com/office/officeart/2016/7/layout/AccentHomeChevronProcess" loCatId="process" qsTypeId="urn:microsoft.com/office/officeart/2005/8/quickstyle/simple1" qsCatId="simple" csTypeId="urn:microsoft.com/office/officeart/2005/8/colors/accent6_5" csCatId="accent6" phldr="1"/>
      <dgm:spPr/>
      <dgm:t>
        <a:bodyPr rtlCol="0"/>
        <a:lstStyle/>
        <a:p>
          <a:pPr rtl="0"/>
          <a:endParaRPr lang="en-US"/>
        </a:p>
      </dgm:t>
    </dgm:pt>
    <dgm:pt modelId="{AACEAFD5-63CF-4AFC-B46F-BE086C5D447C}">
      <dgm:prSet phldrT="[Text]" custT="1"/>
      <dgm:spPr/>
      <dgm:t>
        <a:bodyPr rtlCol="0"/>
        <a:lstStyle/>
        <a:p>
          <a:pPr rtl="0"/>
          <a:r>
            <a:rPr lang="en-GB" sz="2800" b="1" noProof="0" dirty="0">
              <a:effectLst>
                <a:outerShdw blurRad="50800" dist="38100" dir="2700000" algn="tl" rotWithShape="0">
                  <a:schemeClr val="tx1">
                    <a:alpha val="50000"/>
                  </a:schemeClr>
                </a:outerShdw>
              </a:effectLst>
              <a:latin typeface="+mj-lt"/>
            </a:rPr>
            <a:t>Part 1</a:t>
          </a:r>
        </a:p>
      </dgm:t>
    </dgm:pt>
    <dgm:pt modelId="{7A0BD8EC-BB4A-4912-A54E-6F39B681264E}" type="parTrans" cxnId="{AE101ABC-7EA3-4444-A576-8AB15A371C84}">
      <dgm:prSet/>
      <dgm:spPr/>
      <dgm:t>
        <a:bodyPr rtlCol="0"/>
        <a:lstStyle/>
        <a:p>
          <a:pPr rtl="0"/>
          <a:endParaRPr lang="en-US" noProof="0" dirty="0"/>
        </a:p>
      </dgm:t>
    </dgm:pt>
    <dgm:pt modelId="{7A8D4B4D-06E9-4958-810D-A6226B6AC588}" type="sibTrans" cxnId="{AE101ABC-7EA3-4444-A576-8AB15A371C84}">
      <dgm:prSet/>
      <dgm:spPr/>
      <dgm:t>
        <a:bodyPr rtlCol="0"/>
        <a:lstStyle/>
        <a:p>
          <a:pPr rtl="0"/>
          <a:endParaRPr lang="en-US" noProof="0" dirty="0"/>
        </a:p>
      </dgm:t>
    </dgm:pt>
    <dgm:pt modelId="{349299C9-846E-4827-813A-349CCCE20782}">
      <dgm:prSet phldrT="[Text]" custT="1"/>
      <dgm:spPr/>
      <dgm:t>
        <a:bodyPr lIns="108000" tIns="432000" rIns="288000" rtlCol="0" anchor="t" anchorCtr="0"/>
        <a:lstStyle/>
        <a:p>
          <a:pPr marL="0" lvl="0" indent="0" algn="l" defTabSz="533400" rtl="0">
            <a:lnSpc>
              <a:spcPts val="1600"/>
            </a:lnSpc>
            <a:spcBef>
              <a:spcPct val="0"/>
            </a:spcBef>
            <a:spcAft>
              <a:spcPts val="0"/>
            </a:spcAft>
            <a:buNone/>
          </a:pPr>
          <a:r>
            <a:rPr lang="de-DE" sz="2000" kern="1200" noProof="0" dirty="0" err="1">
              <a:latin typeface="+mn-lt"/>
              <a:ea typeface="+mn-ea"/>
              <a:cs typeface="+mn-cs"/>
            </a:rPr>
            <a:t>Have</a:t>
          </a:r>
          <a:r>
            <a:rPr lang="de-DE" sz="2000" kern="1200" noProof="0" dirty="0">
              <a:latin typeface="+mn-lt"/>
              <a:ea typeface="+mn-ea"/>
              <a:cs typeface="+mn-cs"/>
            </a:rPr>
            <a:t> a </a:t>
          </a:r>
          <a:r>
            <a:rPr lang="de-DE" sz="2000" kern="1200" noProof="0" dirty="0" err="1">
              <a:latin typeface="+mn-lt"/>
              <a:ea typeface="+mn-ea"/>
              <a:cs typeface="+mn-cs"/>
            </a:rPr>
            <a:t>cleaned</a:t>
          </a:r>
          <a:r>
            <a:rPr lang="de-DE" sz="2000" kern="1200" noProof="0" dirty="0">
              <a:latin typeface="+mn-lt"/>
              <a:ea typeface="+mn-ea"/>
              <a:cs typeface="+mn-cs"/>
            </a:rPr>
            <a:t> </a:t>
          </a:r>
          <a:r>
            <a:rPr lang="de-DE" sz="2000" kern="1200" noProof="0" dirty="0" err="1">
              <a:latin typeface="+mn-lt"/>
              <a:ea typeface="+mn-ea"/>
              <a:cs typeface="+mn-cs"/>
            </a:rPr>
            <a:t>dataset</a:t>
          </a:r>
          <a:endParaRPr lang="en-GB" sz="2000" kern="1200" noProof="0" dirty="0">
            <a:latin typeface="+mn-lt"/>
            <a:ea typeface="+mn-ea"/>
            <a:cs typeface="+mn-cs"/>
          </a:endParaRPr>
        </a:p>
      </dgm:t>
    </dgm:pt>
    <dgm:pt modelId="{AEA27547-B9ED-4994-BD27-04EC297EF367}" type="parTrans" cxnId="{0EFA3039-6828-403C-9445-4359BA6645E6}">
      <dgm:prSet/>
      <dgm:spPr/>
      <dgm:t>
        <a:bodyPr rtlCol="0"/>
        <a:lstStyle/>
        <a:p>
          <a:pPr rtl="0"/>
          <a:endParaRPr lang="en-US" noProof="0" dirty="0"/>
        </a:p>
      </dgm:t>
    </dgm:pt>
    <dgm:pt modelId="{9D819F52-ACA0-4B08-8256-DF6BD8FA3A0B}" type="sibTrans" cxnId="{0EFA3039-6828-403C-9445-4359BA6645E6}">
      <dgm:prSet/>
      <dgm:spPr/>
      <dgm:t>
        <a:bodyPr rtlCol="0"/>
        <a:lstStyle/>
        <a:p>
          <a:pPr rtl="0"/>
          <a:endParaRPr lang="en-US" noProof="0" dirty="0"/>
        </a:p>
      </dgm:t>
    </dgm:pt>
    <dgm:pt modelId="{5D70EFF5-8B31-4A1F-AE44-51E4CF0013EB}">
      <dgm:prSet phldrT="[Text]" custT="1"/>
      <dgm:spPr/>
      <dgm:t>
        <a:bodyPr lIns="108000" tIns="432000" rIns="288000" rtlCol="0" anchor="t" anchorCtr="0"/>
        <a:lstStyle/>
        <a:p>
          <a:pPr rtl="0">
            <a:lnSpc>
              <a:spcPts val="1600"/>
            </a:lnSpc>
          </a:pPr>
          <a:r>
            <a:rPr lang="en-GB" sz="2000" noProof="0" dirty="0"/>
            <a:t>Have gaussian graphs with maxima</a:t>
          </a:r>
        </a:p>
      </dgm:t>
    </dgm:pt>
    <dgm:pt modelId="{96C720A0-FEEF-48D1-8DF6-ABA03C304822}" type="parTrans" cxnId="{E97FF64F-8020-497E-AE7D-2395DDA4560D}">
      <dgm:prSet/>
      <dgm:spPr/>
      <dgm:t>
        <a:bodyPr rtlCol="0"/>
        <a:lstStyle/>
        <a:p>
          <a:pPr rtl="0"/>
          <a:endParaRPr lang="en-US" noProof="0" dirty="0"/>
        </a:p>
      </dgm:t>
    </dgm:pt>
    <dgm:pt modelId="{B6A59CDE-18AD-4553-B6C5-FF001A8E8510}" type="sibTrans" cxnId="{E97FF64F-8020-497E-AE7D-2395DDA4560D}">
      <dgm:prSet/>
      <dgm:spPr/>
      <dgm:t>
        <a:bodyPr rtlCol="0"/>
        <a:lstStyle/>
        <a:p>
          <a:pPr rtl="0"/>
          <a:endParaRPr lang="en-US" noProof="0" dirty="0"/>
        </a:p>
      </dgm:t>
    </dgm:pt>
    <dgm:pt modelId="{D71FC021-6A65-44D1-95B9-0E6C89079866}">
      <dgm:prSet phldrT="[Text]" custT="1"/>
      <dgm:spPr/>
      <dgm:t>
        <a:bodyPr rtlCol="0"/>
        <a:lstStyle/>
        <a:p>
          <a:pPr rtl="0"/>
          <a:r>
            <a:rPr lang="en-GB" sz="2800" b="1" noProof="0" dirty="0">
              <a:effectLst>
                <a:outerShdw blurRad="50800" dist="38100" dir="2700000" algn="tl" rotWithShape="0">
                  <a:schemeClr val="tx1">
                    <a:alpha val="50000"/>
                  </a:schemeClr>
                </a:outerShdw>
              </a:effectLst>
              <a:latin typeface="+mj-lt"/>
            </a:rPr>
            <a:t>Part 3</a:t>
          </a:r>
        </a:p>
      </dgm:t>
    </dgm:pt>
    <dgm:pt modelId="{862AAE39-3AAD-40E3-BA20-90187BD73242}" type="parTrans" cxnId="{53239C96-427C-420B-95DC-546F3B30ED65}">
      <dgm:prSet/>
      <dgm:spPr/>
      <dgm:t>
        <a:bodyPr rtlCol="0"/>
        <a:lstStyle/>
        <a:p>
          <a:pPr rtl="0"/>
          <a:endParaRPr lang="en-US" noProof="0" dirty="0"/>
        </a:p>
      </dgm:t>
    </dgm:pt>
    <dgm:pt modelId="{9B090D9D-470E-46E2-AABB-0368A52481AA}" type="sibTrans" cxnId="{53239C96-427C-420B-95DC-546F3B30ED65}">
      <dgm:prSet/>
      <dgm:spPr/>
      <dgm:t>
        <a:bodyPr rtlCol="0"/>
        <a:lstStyle/>
        <a:p>
          <a:pPr rtl="0"/>
          <a:endParaRPr lang="en-US" noProof="0" dirty="0"/>
        </a:p>
      </dgm:t>
    </dgm:pt>
    <dgm:pt modelId="{4A6BB192-9983-4F48-BBC5-6E384EED7EC5}">
      <dgm:prSet phldrT="[Text]" custT="1"/>
      <dgm:spPr/>
      <dgm:t>
        <a:bodyPr lIns="108000" tIns="432000" rIns="288000" rtlCol="0" anchor="t" anchorCtr="0"/>
        <a:lstStyle/>
        <a:p>
          <a:pPr rtl="0">
            <a:lnSpc>
              <a:spcPts val="1600"/>
            </a:lnSpc>
          </a:pPr>
          <a:r>
            <a:rPr lang="en-GB" sz="2000" noProof="0" dirty="0"/>
            <a:t>Calculated the shift of maxima</a:t>
          </a:r>
        </a:p>
      </dgm:t>
    </dgm:pt>
    <dgm:pt modelId="{230A6E4A-6CED-4DC0-AEFE-6859FE07B658}" type="parTrans" cxnId="{E3115EEA-DE9C-4F06-B8B3-BEB263D5F2B1}">
      <dgm:prSet/>
      <dgm:spPr/>
      <dgm:t>
        <a:bodyPr rtlCol="0"/>
        <a:lstStyle/>
        <a:p>
          <a:pPr rtl="0"/>
          <a:endParaRPr lang="en-US" noProof="0" dirty="0"/>
        </a:p>
      </dgm:t>
    </dgm:pt>
    <dgm:pt modelId="{0B568EC2-5D2A-4B00-8047-B7832F245B44}" type="sibTrans" cxnId="{E3115EEA-DE9C-4F06-B8B3-BEB263D5F2B1}">
      <dgm:prSet/>
      <dgm:spPr/>
      <dgm:t>
        <a:bodyPr rtlCol="0"/>
        <a:lstStyle/>
        <a:p>
          <a:pPr rtl="0"/>
          <a:endParaRPr lang="en-US" noProof="0" dirty="0"/>
        </a:p>
      </dgm:t>
    </dgm:pt>
    <dgm:pt modelId="{D07AD3FD-84FF-467E-9693-752776549C61}">
      <dgm:prSet phldrT="[Text]" custT="1"/>
      <dgm:spPr/>
      <dgm:t>
        <a:bodyPr rtlCol="0"/>
        <a:lstStyle/>
        <a:p>
          <a:pPr rtl="0"/>
          <a:r>
            <a:rPr lang="de-DE" sz="2800" b="1" noProof="0" dirty="0">
              <a:effectLst>
                <a:outerShdw blurRad="50800" dist="38100" dir="2700000" algn="tl" rotWithShape="0">
                  <a:schemeClr val="tx1">
                    <a:alpha val="50000"/>
                  </a:schemeClr>
                </a:outerShdw>
              </a:effectLst>
              <a:latin typeface="+mj-lt"/>
            </a:rPr>
            <a:t>Part 2 </a:t>
          </a:r>
          <a:endParaRPr lang="en-GB" sz="2800" b="1" noProof="0" dirty="0">
            <a:effectLst>
              <a:outerShdw blurRad="50800" dist="38100" dir="2700000" algn="tl" rotWithShape="0">
                <a:schemeClr val="tx1">
                  <a:alpha val="50000"/>
                </a:schemeClr>
              </a:outerShdw>
            </a:effectLst>
            <a:latin typeface="+mj-lt"/>
          </a:endParaRPr>
        </a:p>
      </dgm:t>
    </dgm:pt>
    <dgm:pt modelId="{A8C9B7A9-BC2A-4753-B7F0-F2E361D95520}" type="sibTrans" cxnId="{55492768-9A5E-4F74-AC7C-959C5C24EFD3}">
      <dgm:prSet/>
      <dgm:spPr/>
      <dgm:t>
        <a:bodyPr rtlCol="0"/>
        <a:lstStyle/>
        <a:p>
          <a:pPr rtl="0"/>
          <a:endParaRPr lang="en-US" noProof="0" dirty="0"/>
        </a:p>
      </dgm:t>
    </dgm:pt>
    <dgm:pt modelId="{7B691773-F524-4FAD-A272-BDF0B0C4370A}" type="parTrans" cxnId="{55492768-9A5E-4F74-AC7C-959C5C24EFD3}">
      <dgm:prSet/>
      <dgm:spPr/>
      <dgm:t>
        <a:bodyPr rtlCol="0"/>
        <a:lstStyle/>
        <a:p>
          <a:pPr rtl="0"/>
          <a:endParaRPr lang="en-US" noProof="0" dirty="0"/>
        </a:p>
      </dgm:t>
    </dgm:pt>
    <dgm:pt modelId="{32CCB050-072A-41BF-BE1B-388CF53E5629}">
      <dgm:prSet custT="1"/>
      <dgm:spPr/>
      <dgm:t>
        <a:bodyPr rtlCol="0"/>
        <a:lstStyle/>
        <a:p>
          <a:pPr rtl="0"/>
          <a:r>
            <a:rPr lang="en-GB" sz="2800" b="1" noProof="0" dirty="0">
              <a:effectLst>
                <a:outerShdw blurRad="50800" dist="38100" dir="2700000" algn="tl" rotWithShape="0">
                  <a:schemeClr val="tx1">
                    <a:alpha val="50000"/>
                  </a:schemeClr>
                </a:outerShdw>
              </a:effectLst>
              <a:latin typeface="+mj-lt"/>
            </a:rPr>
            <a:t>Part 4</a:t>
          </a:r>
        </a:p>
      </dgm:t>
    </dgm:pt>
    <dgm:pt modelId="{B301371B-A53D-4B79-8B8D-7B304894442B}" type="parTrans" cxnId="{042E0AE1-6450-410A-B96E-AFBADB139BEA}">
      <dgm:prSet/>
      <dgm:spPr/>
      <dgm:t>
        <a:bodyPr rtlCol="0"/>
        <a:lstStyle/>
        <a:p>
          <a:pPr rtl="0"/>
          <a:endParaRPr lang="en-US" noProof="0" dirty="0"/>
        </a:p>
      </dgm:t>
    </dgm:pt>
    <dgm:pt modelId="{BF05D8EE-4413-4737-8721-DAF10D6CAB04}" type="sibTrans" cxnId="{042E0AE1-6450-410A-B96E-AFBADB139BEA}">
      <dgm:prSet/>
      <dgm:spPr/>
      <dgm:t>
        <a:bodyPr rtlCol="0"/>
        <a:lstStyle/>
        <a:p>
          <a:pPr rtl="0"/>
          <a:endParaRPr lang="en-US" noProof="0" dirty="0"/>
        </a:p>
      </dgm:t>
    </dgm:pt>
    <dgm:pt modelId="{9E838AE2-4659-4603-ABC8-58DF4222C0D4}">
      <dgm:prSet custT="1"/>
      <dgm:spPr/>
      <dgm:t>
        <a:bodyPr rtlCol="0"/>
        <a:lstStyle/>
        <a:p>
          <a:pPr rtl="0"/>
          <a:r>
            <a:rPr lang="en-GB" sz="2800" b="1" noProof="0" dirty="0">
              <a:effectLst>
                <a:outerShdw blurRad="50800" dist="38100" dir="2700000" algn="tl" rotWithShape="0">
                  <a:schemeClr val="tx1">
                    <a:alpha val="50000"/>
                  </a:schemeClr>
                </a:outerShdw>
              </a:effectLst>
              <a:latin typeface="+mj-lt"/>
            </a:rPr>
            <a:t>Part 5</a:t>
          </a:r>
        </a:p>
      </dgm:t>
    </dgm:pt>
    <dgm:pt modelId="{5FC53805-9431-4BC8-ADB9-DABF59DE31C7}" type="parTrans" cxnId="{CF54291C-AAFD-4FA4-9A16-20CE892BA907}">
      <dgm:prSet/>
      <dgm:spPr/>
      <dgm:t>
        <a:bodyPr rtlCol="0"/>
        <a:lstStyle/>
        <a:p>
          <a:pPr rtl="0"/>
          <a:endParaRPr lang="en-US" noProof="0" dirty="0"/>
        </a:p>
      </dgm:t>
    </dgm:pt>
    <dgm:pt modelId="{61F1BCD3-232D-4C03-B56C-182BCB6108CD}" type="sibTrans" cxnId="{CF54291C-AAFD-4FA4-9A16-20CE892BA907}">
      <dgm:prSet/>
      <dgm:spPr/>
      <dgm:t>
        <a:bodyPr rtlCol="0"/>
        <a:lstStyle/>
        <a:p>
          <a:pPr rtl="0"/>
          <a:endParaRPr lang="en-US" noProof="0" dirty="0"/>
        </a:p>
      </dgm:t>
    </dgm:pt>
    <dgm:pt modelId="{04A40292-9119-41B2-B968-7B651F20675D}">
      <dgm:prSet custT="1"/>
      <dgm:spPr/>
      <dgm:t>
        <a:bodyPr lIns="108000" tIns="432000" rIns="288000" rtlCol="0" anchor="t" anchorCtr="0"/>
        <a:lstStyle/>
        <a:p>
          <a:pPr marL="0" lvl="0" indent="0" algn="l" defTabSz="533400" rtl="0">
            <a:lnSpc>
              <a:spcPts val="1600"/>
            </a:lnSpc>
            <a:spcBef>
              <a:spcPct val="0"/>
            </a:spcBef>
            <a:spcAft>
              <a:spcPts val="0"/>
            </a:spcAft>
            <a:buNone/>
          </a:pPr>
          <a:r>
            <a:rPr lang="en-GB" sz="2000" kern="1200" noProof="0" dirty="0">
              <a:latin typeface="+mn-lt"/>
              <a:ea typeface="+mn-ea"/>
              <a:cs typeface="+mn-cs"/>
            </a:rPr>
            <a:t>Identified RBPs</a:t>
          </a:r>
        </a:p>
        <a:p>
          <a:pPr marL="0" lvl="0" indent="0" algn="l" defTabSz="533400" rtl="0">
            <a:lnSpc>
              <a:spcPts val="1600"/>
            </a:lnSpc>
            <a:spcBef>
              <a:spcPct val="0"/>
            </a:spcBef>
            <a:spcAft>
              <a:spcPts val="0"/>
            </a:spcAft>
            <a:buNone/>
          </a:pPr>
          <a:endParaRPr lang="en-GB" sz="2000" kern="1200" noProof="0" dirty="0">
            <a:latin typeface="+mn-lt"/>
            <a:ea typeface="+mn-ea"/>
            <a:cs typeface="+mn-cs"/>
          </a:endParaRPr>
        </a:p>
      </dgm:t>
    </dgm:pt>
    <dgm:pt modelId="{70078FF1-F2A9-4A6B-88D1-8CF3595EFE73}" type="parTrans" cxnId="{1D6C5464-DE30-4BEC-9E27-B2C179C39CC4}">
      <dgm:prSet/>
      <dgm:spPr/>
      <dgm:t>
        <a:bodyPr rtlCol="0"/>
        <a:lstStyle/>
        <a:p>
          <a:pPr rtl="0"/>
          <a:endParaRPr lang="en-US" noProof="0" dirty="0"/>
        </a:p>
      </dgm:t>
    </dgm:pt>
    <dgm:pt modelId="{B4C4972A-0898-484E-AF78-D5D7E0F991F2}" type="sibTrans" cxnId="{1D6C5464-DE30-4BEC-9E27-B2C179C39CC4}">
      <dgm:prSet/>
      <dgm:spPr/>
      <dgm:t>
        <a:bodyPr rtlCol="0"/>
        <a:lstStyle/>
        <a:p>
          <a:pPr rtl="0"/>
          <a:endParaRPr lang="en-US" noProof="0" dirty="0"/>
        </a:p>
      </dgm:t>
    </dgm:pt>
    <dgm:pt modelId="{C8E903CE-0CFD-4D68-A857-80E14557005E}">
      <dgm:prSet custT="1"/>
      <dgm:spPr/>
      <dgm:t>
        <a:bodyPr lIns="108000" tIns="432000" rIns="288000" rtlCol="0" anchor="t" anchorCtr="0"/>
        <a:lstStyle/>
        <a:p>
          <a:pPr marL="0" lvl="0" indent="0" algn="l" defTabSz="533400" rtl="0">
            <a:lnSpc>
              <a:spcPts val="1600"/>
            </a:lnSpc>
            <a:spcBef>
              <a:spcPct val="0"/>
            </a:spcBef>
            <a:spcAft>
              <a:spcPts val="0"/>
            </a:spcAft>
            <a:buNone/>
          </a:pPr>
          <a:r>
            <a:rPr lang="en-GB" sz="2000" kern="1200" noProof="0" dirty="0">
              <a:latin typeface="+mn-lt"/>
              <a:ea typeface="+mn-ea"/>
              <a:cs typeface="+mn-cs"/>
            </a:rPr>
            <a:t>Finalized GitHub</a:t>
          </a:r>
        </a:p>
        <a:p>
          <a:pPr marL="0" lvl="0" indent="0" algn="l" defTabSz="533400" rtl="0">
            <a:lnSpc>
              <a:spcPts val="1600"/>
            </a:lnSpc>
            <a:spcBef>
              <a:spcPct val="0"/>
            </a:spcBef>
            <a:spcAft>
              <a:spcPts val="0"/>
            </a:spcAft>
            <a:buNone/>
          </a:pPr>
          <a:r>
            <a:rPr lang="en-GB" sz="1100" kern="1200" noProof="0" dirty="0">
              <a:latin typeface="+mn-lt"/>
              <a:ea typeface="+mn-ea"/>
              <a:cs typeface="+mn-cs"/>
            </a:rPr>
            <a:t> </a:t>
          </a:r>
        </a:p>
      </dgm:t>
    </dgm:pt>
    <dgm:pt modelId="{D5890537-0D77-4DA1-A100-62C393623468}" type="parTrans" cxnId="{17BD67AD-4331-49EC-BC4A-29404E891597}">
      <dgm:prSet/>
      <dgm:spPr/>
      <dgm:t>
        <a:bodyPr rtlCol="0"/>
        <a:lstStyle/>
        <a:p>
          <a:pPr rtl="0"/>
          <a:endParaRPr lang="en-US" noProof="0" dirty="0"/>
        </a:p>
      </dgm:t>
    </dgm:pt>
    <dgm:pt modelId="{862799CE-00F4-4DD6-894E-A487503F8DE6}" type="sibTrans" cxnId="{17BD67AD-4331-49EC-BC4A-29404E891597}">
      <dgm:prSet/>
      <dgm:spPr/>
      <dgm:t>
        <a:bodyPr rtlCol="0"/>
        <a:lstStyle/>
        <a:p>
          <a:pPr rtl="0"/>
          <a:endParaRPr lang="en-US" noProof="0" dirty="0"/>
        </a:p>
      </dgm:t>
    </dgm:pt>
    <dgm:pt modelId="{8E425866-D8FD-4D73-8383-DFF1459ED651}">
      <dgm:prSet phldrT="[Text]" custT="1"/>
      <dgm:spPr/>
      <dgm:t>
        <a:bodyPr lIns="108000" tIns="432000" rIns="288000" rtlCol="0" anchor="t" anchorCtr="0"/>
        <a:lstStyle/>
        <a:p>
          <a:pPr rtl="0">
            <a:lnSpc>
              <a:spcPts val="1600"/>
            </a:lnSpc>
          </a:pPr>
          <a:r>
            <a:rPr lang="de-DE" sz="2000" noProof="0" dirty="0" err="1"/>
            <a:t>Determined</a:t>
          </a:r>
          <a:r>
            <a:rPr lang="de-DE" sz="2000" noProof="0" dirty="0"/>
            <a:t> </a:t>
          </a:r>
          <a:r>
            <a:rPr lang="de-DE" sz="2000" noProof="0" dirty="0" err="1"/>
            <a:t>selection</a:t>
          </a:r>
          <a:r>
            <a:rPr lang="de-DE" sz="2000" noProof="0" dirty="0"/>
            <a:t> </a:t>
          </a:r>
          <a:r>
            <a:rPr lang="de-DE" sz="2000" noProof="0" dirty="0" err="1"/>
            <a:t>criteria</a:t>
          </a:r>
          <a:r>
            <a:rPr lang="de-DE" sz="2000" noProof="0" dirty="0"/>
            <a:t> </a:t>
          </a:r>
          <a:endParaRPr lang="en-GB" sz="2000" noProof="0" dirty="0"/>
        </a:p>
      </dgm:t>
    </dgm:pt>
    <dgm:pt modelId="{A34370A5-5A66-45DB-B83E-A6697CE28EB5}" type="parTrans" cxnId="{F71C119A-2F1B-4CC9-9C3A-6EB2A32349BA}">
      <dgm:prSet/>
      <dgm:spPr/>
      <dgm:t>
        <a:bodyPr/>
        <a:lstStyle/>
        <a:p>
          <a:endParaRPr lang="en-GB"/>
        </a:p>
      </dgm:t>
    </dgm:pt>
    <dgm:pt modelId="{8D111B1E-831F-4ADC-A80F-983DE9E7C9BF}" type="sibTrans" cxnId="{F71C119A-2F1B-4CC9-9C3A-6EB2A32349BA}">
      <dgm:prSet/>
      <dgm:spPr/>
      <dgm:t>
        <a:bodyPr/>
        <a:lstStyle/>
        <a:p>
          <a:endParaRPr lang="en-GB"/>
        </a:p>
      </dgm:t>
    </dgm:pt>
    <dgm:pt modelId="{26F9C6C9-2B7B-49F3-BF3E-A4681300096D}">
      <dgm:prSet custT="1"/>
      <dgm:spPr/>
      <dgm:t>
        <a:bodyPr lIns="108000" tIns="432000" rIns="288000" rtlCol="0" anchor="t" anchorCtr="0"/>
        <a:lstStyle/>
        <a:p>
          <a:pPr marL="0" lvl="0" indent="0" algn="l" defTabSz="533400" rtl="0">
            <a:lnSpc>
              <a:spcPts val="1600"/>
            </a:lnSpc>
            <a:spcBef>
              <a:spcPct val="0"/>
            </a:spcBef>
            <a:spcAft>
              <a:spcPts val="0"/>
            </a:spcAft>
            <a:buNone/>
          </a:pPr>
          <a:r>
            <a:rPr lang="de-DE" sz="2000" kern="1200" noProof="0" dirty="0">
              <a:latin typeface="+mn-lt"/>
              <a:ea typeface="+mn-ea"/>
              <a:cs typeface="+mn-cs"/>
            </a:rPr>
            <a:t>Clustered </a:t>
          </a:r>
          <a:r>
            <a:rPr lang="de-DE" sz="2000" kern="1200" noProof="0" dirty="0" err="1">
              <a:latin typeface="+mn-lt"/>
              <a:ea typeface="+mn-ea"/>
              <a:cs typeface="+mn-cs"/>
            </a:rPr>
            <a:t>proteins</a:t>
          </a:r>
          <a:endParaRPr lang="de-DE" sz="2000" kern="1200" noProof="0" dirty="0">
            <a:latin typeface="+mn-lt"/>
            <a:ea typeface="+mn-ea"/>
            <a:cs typeface="+mn-cs"/>
          </a:endParaRPr>
        </a:p>
        <a:p>
          <a:pPr marL="0" lvl="0" indent="0" algn="l" defTabSz="533400" rtl="0">
            <a:lnSpc>
              <a:spcPts val="1600"/>
            </a:lnSpc>
            <a:spcBef>
              <a:spcPct val="0"/>
            </a:spcBef>
            <a:spcAft>
              <a:spcPts val="0"/>
            </a:spcAft>
            <a:buNone/>
          </a:pPr>
          <a:endParaRPr lang="en-GB" sz="2000" kern="1200" noProof="0" dirty="0">
            <a:latin typeface="+mn-lt"/>
            <a:ea typeface="+mn-ea"/>
            <a:cs typeface="+mn-cs"/>
          </a:endParaRPr>
        </a:p>
      </dgm:t>
    </dgm:pt>
    <dgm:pt modelId="{73CB442E-9092-4558-B72C-C7CB6B7A737E}" type="parTrans" cxnId="{FD1CE1E1-FD57-47F7-A30A-0A0FA8A80D42}">
      <dgm:prSet/>
      <dgm:spPr/>
      <dgm:t>
        <a:bodyPr/>
        <a:lstStyle/>
        <a:p>
          <a:endParaRPr lang="en-GB"/>
        </a:p>
      </dgm:t>
    </dgm:pt>
    <dgm:pt modelId="{799E9243-EDCB-4575-8731-BD6DA9196B1E}" type="sibTrans" cxnId="{FD1CE1E1-FD57-47F7-A30A-0A0FA8A80D42}">
      <dgm:prSet/>
      <dgm:spPr/>
      <dgm:t>
        <a:bodyPr/>
        <a:lstStyle/>
        <a:p>
          <a:endParaRPr lang="en-GB"/>
        </a:p>
      </dgm:t>
    </dgm:pt>
    <dgm:pt modelId="{73465C37-421C-4DDA-853A-89C0C381DD62}">
      <dgm:prSet custT="1"/>
      <dgm:spPr/>
      <dgm:t>
        <a:bodyPr lIns="108000" tIns="432000" rIns="288000" rtlCol="0" anchor="t" anchorCtr="0"/>
        <a:lstStyle/>
        <a:p>
          <a:pPr marL="0" lvl="0" indent="0" algn="l" defTabSz="533400" rtl="0">
            <a:lnSpc>
              <a:spcPts val="1600"/>
            </a:lnSpc>
            <a:spcBef>
              <a:spcPct val="0"/>
            </a:spcBef>
            <a:spcAft>
              <a:spcPts val="0"/>
            </a:spcAft>
            <a:buNone/>
          </a:pPr>
          <a:r>
            <a:rPr lang="de-DE" sz="2000" kern="1200" noProof="0" dirty="0" err="1">
              <a:latin typeface="+mn-lt"/>
              <a:ea typeface="+mn-ea"/>
              <a:cs typeface="+mn-cs"/>
            </a:rPr>
            <a:t>Used</a:t>
          </a:r>
          <a:r>
            <a:rPr lang="de-DE" sz="2000" kern="1200" noProof="0" dirty="0">
              <a:latin typeface="+mn-lt"/>
              <a:ea typeface="+mn-ea"/>
              <a:cs typeface="+mn-cs"/>
            </a:rPr>
            <a:t> linear </a:t>
          </a:r>
          <a:r>
            <a:rPr lang="de-DE" sz="2000" kern="1200" noProof="0" dirty="0" err="1">
              <a:latin typeface="+mn-lt"/>
              <a:ea typeface="+mn-ea"/>
              <a:cs typeface="+mn-cs"/>
            </a:rPr>
            <a:t>regression</a:t>
          </a:r>
          <a:endParaRPr lang="en-GB" sz="2000" kern="1200" noProof="0" dirty="0">
            <a:latin typeface="+mn-lt"/>
            <a:ea typeface="+mn-ea"/>
            <a:cs typeface="+mn-cs"/>
          </a:endParaRPr>
        </a:p>
      </dgm:t>
    </dgm:pt>
    <dgm:pt modelId="{E206AA34-FC56-4018-A204-C7769A36E336}" type="parTrans" cxnId="{7E7953DC-A798-4BBB-A9C2-4FC5B5435AF0}">
      <dgm:prSet/>
      <dgm:spPr/>
      <dgm:t>
        <a:bodyPr/>
        <a:lstStyle/>
        <a:p>
          <a:endParaRPr lang="en-GB"/>
        </a:p>
      </dgm:t>
    </dgm:pt>
    <dgm:pt modelId="{5EB0B5AF-618B-4309-8432-75929ECB67DD}" type="sibTrans" cxnId="{7E7953DC-A798-4BBB-A9C2-4FC5B5435AF0}">
      <dgm:prSet/>
      <dgm:spPr/>
      <dgm:t>
        <a:bodyPr/>
        <a:lstStyle/>
        <a:p>
          <a:endParaRPr lang="en-GB"/>
        </a:p>
      </dgm:t>
    </dgm:pt>
    <dgm:pt modelId="{58FDCF1A-3243-4A63-B2F0-816FEDEEDE68}">
      <dgm:prSet custT="1"/>
      <dgm:spPr/>
      <dgm:t>
        <a:bodyPr lIns="108000" tIns="432000" rIns="288000" rtlCol="0" anchor="t" anchorCtr="0"/>
        <a:lstStyle/>
        <a:p>
          <a:pPr marL="0" lvl="0" indent="0" algn="l" defTabSz="533400" rtl="0">
            <a:lnSpc>
              <a:spcPts val="1600"/>
            </a:lnSpc>
            <a:spcBef>
              <a:spcPct val="0"/>
            </a:spcBef>
            <a:spcAft>
              <a:spcPts val="0"/>
            </a:spcAft>
            <a:buNone/>
          </a:pPr>
          <a:r>
            <a:rPr lang="de-DE" sz="2000" kern="1200" noProof="0" dirty="0">
              <a:latin typeface="+mn-lt"/>
              <a:ea typeface="+mn-ea"/>
              <a:cs typeface="+mn-cs"/>
            </a:rPr>
            <a:t>Hand in final </a:t>
          </a:r>
          <a:r>
            <a:rPr lang="de-DE" sz="2000" kern="1200" noProof="0" dirty="0" err="1">
              <a:latin typeface="+mn-lt"/>
              <a:ea typeface="+mn-ea"/>
              <a:cs typeface="+mn-cs"/>
            </a:rPr>
            <a:t>report</a:t>
          </a:r>
          <a:endParaRPr lang="de-DE" sz="2000" kern="1200" noProof="0" dirty="0">
            <a:latin typeface="+mn-lt"/>
            <a:ea typeface="+mn-ea"/>
            <a:cs typeface="+mn-cs"/>
          </a:endParaRPr>
        </a:p>
        <a:p>
          <a:pPr marL="0" lvl="0" indent="0" algn="l" defTabSz="533400" rtl="0">
            <a:lnSpc>
              <a:spcPts val="1600"/>
            </a:lnSpc>
            <a:spcBef>
              <a:spcPct val="0"/>
            </a:spcBef>
            <a:spcAft>
              <a:spcPts val="0"/>
            </a:spcAft>
            <a:buNone/>
          </a:pPr>
          <a:endParaRPr lang="en-GB" sz="400" kern="1200" noProof="0" dirty="0">
            <a:latin typeface="+mn-lt"/>
            <a:ea typeface="+mn-ea"/>
            <a:cs typeface="+mn-cs"/>
          </a:endParaRPr>
        </a:p>
      </dgm:t>
    </dgm:pt>
    <dgm:pt modelId="{F8BB2F2D-668F-41C7-9B6C-CD03BC78B154}" type="parTrans" cxnId="{A64FE734-F1E9-429F-96B7-6143969A2B03}">
      <dgm:prSet/>
      <dgm:spPr/>
      <dgm:t>
        <a:bodyPr/>
        <a:lstStyle/>
        <a:p>
          <a:endParaRPr lang="en-GB"/>
        </a:p>
      </dgm:t>
    </dgm:pt>
    <dgm:pt modelId="{F03FD5DE-B4F4-4A1E-A921-ADD9338E89BB}" type="sibTrans" cxnId="{A64FE734-F1E9-429F-96B7-6143969A2B03}">
      <dgm:prSet/>
      <dgm:spPr/>
      <dgm:t>
        <a:bodyPr/>
        <a:lstStyle/>
        <a:p>
          <a:endParaRPr lang="en-GB"/>
        </a:p>
      </dgm:t>
    </dgm:pt>
    <dgm:pt modelId="{AEF8E550-CBAE-4663-A89A-A5A3C364C176}">
      <dgm:prSet custT="1"/>
      <dgm:spPr/>
      <dgm:t>
        <a:bodyPr lIns="108000" tIns="432000" rIns="288000" rtlCol="0" anchor="t" anchorCtr="0"/>
        <a:lstStyle/>
        <a:p>
          <a:pPr marL="0" lvl="0" indent="0" algn="l" defTabSz="533400" rtl="0">
            <a:lnSpc>
              <a:spcPts val="1600"/>
            </a:lnSpc>
            <a:spcBef>
              <a:spcPct val="0"/>
            </a:spcBef>
            <a:spcAft>
              <a:spcPts val="0"/>
            </a:spcAft>
            <a:buNone/>
          </a:pPr>
          <a:r>
            <a:rPr lang="de-DE" sz="2000" kern="1200" noProof="0" dirty="0">
              <a:latin typeface="+mn-lt"/>
              <a:ea typeface="+mn-ea"/>
              <a:cs typeface="+mn-cs"/>
            </a:rPr>
            <a:t>Hand in final </a:t>
          </a:r>
          <a:r>
            <a:rPr lang="de-DE" sz="2000" kern="1200" noProof="0" dirty="0" err="1">
              <a:latin typeface="+mn-lt"/>
              <a:ea typeface="+mn-ea"/>
              <a:cs typeface="+mn-cs"/>
            </a:rPr>
            <a:t>presentation</a:t>
          </a:r>
          <a:endParaRPr lang="en-GB" sz="1000" kern="1200" noProof="0" dirty="0">
            <a:latin typeface="+mn-lt"/>
            <a:ea typeface="+mn-ea"/>
            <a:cs typeface="+mn-cs"/>
          </a:endParaRPr>
        </a:p>
      </dgm:t>
    </dgm:pt>
    <dgm:pt modelId="{626256C4-DF2D-4870-A1FA-3119B1580DB8}" type="parTrans" cxnId="{688669C5-E362-43BD-91AD-C9C31C85B933}">
      <dgm:prSet/>
      <dgm:spPr/>
      <dgm:t>
        <a:bodyPr/>
        <a:lstStyle/>
        <a:p>
          <a:endParaRPr lang="en-GB"/>
        </a:p>
      </dgm:t>
    </dgm:pt>
    <dgm:pt modelId="{9D8D1678-4AA4-4C99-A8B9-5A842DD4D932}" type="sibTrans" cxnId="{688669C5-E362-43BD-91AD-C9C31C85B933}">
      <dgm:prSet/>
      <dgm:spPr/>
      <dgm:t>
        <a:bodyPr/>
        <a:lstStyle/>
        <a:p>
          <a:endParaRPr lang="en-GB"/>
        </a:p>
      </dgm:t>
    </dgm:pt>
    <dgm:pt modelId="{4FC1BA4A-3DEB-4591-A7F6-344182FB297F}">
      <dgm:prSet phldrT="[Text]" custT="1"/>
      <dgm:spPr/>
      <dgm:t>
        <a:bodyPr lIns="108000" tIns="432000" rIns="288000" rtlCol="0" anchor="t" anchorCtr="0"/>
        <a:lstStyle/>
        <a:p>
          <a:pPr marL="0" lvl="0" indent="0" algn="l" defTabSz="533400" rtl="0">
            <a:lnSpc>
              <a:spcPts val="1600"/>
            </a:lnSpc>
            <a:spcBef>
              <a:spcPct val="0"/>
            </a:spcBef>
            <a:spcAft>
              <a:spcPts val="0"/>
            </a:spcAft>
            <a:buNone/>
          </a:pPr>
          <a:r>
            <a:rPr lang="de-DE" sz="2000" kern="1200" noProof="0" dirty="0" err="1">
              <a:latin typeface="+mn-lt"/>
              <a:ea typeface="+mn-ea"/>
              <a:cs typeface="+mn-cs"/>
            </a:rPr>
            <a:t>Checked</a:t>
          </a:r>
          <a:r>
            <a:rPr lang="de-DE" sz="2000" kern="1200" noProof="0" dirty="0">
              <a:latin typeface="+mn-lt"/>
              <a:ea typeface="+mn-ea"/>
              <a:cs typeface="+mn-cs"/>
            </a:rPr>
            <a:t> </a:t>
          </a:r>
          <a:r>
            <a:rPr lang="de-DE" sz="2000" kern="1200" noProof="0" dirty="0" err="1">
              <a:latin typeface="+mn-lt"/>
              <a:ea typeface="+mn-ea"/>
              <a:cs typeface="+mn-cs"/>
            </a:rPr>
            <a:t>for</a:t>
          </a:r>
          <a:r>
            <a:rPr lang="de-DE" sz="2000" kern="1200" noProof="0" dirty="0">
              <a:latin typeface="+mn-lt"/>
              <a:ea typeface="+mn-ea"/>
              <a:cs typeface="+mn-cs"/>
            </a:rPr>
            <a:t> </a:t>
          </a:r>
          <a:r>
            <a:rPr lang="de-DE" sz="2000" kern="1200" noProof="0" dirty="0" err="1">
              <a:latin typeface="+mn-lt"/>
              <a:ea typeface="+mn-ea"/>
              <a:cs typeface="+mn-cs"/>
            </a:rPr>
            <a:t>reproducibility</a:t>
          </a:r>
          <a:endParaRPr lang="de-DE" sz="2000" kern="1200" noProof="0" dirty="0">
            <a:latin typeface="+mn-lt"/>
            <a:ea typeface="+mn-ea"/>
            <a:cs typeface="+mn-cs"/>
          </a:endParaRPr>
        </a:p>
        <a:p>
          <a:pPr marL="0" lvl="0" indent="0" algn="l" defTabSz="533400" rtl="0">
            <a:lnSpc>
              <a:spcPts val="1600"/>
            </a:lnSpc>
            <a:spcBef>
              <a:spcPct val="0"/>
            </a:spcBef>
            <a:spcAft>
              <a:spcPts val="0"/>
            </a:spcAft>
            <a:buNone/>
          </a:pPr>
          <a:endParaRPr lang="en-GB" sz="2000" kern="1200" noProof="0" dirty="0">
            <a:latin typeface="+mn-lt"/>
            <a:ea typeface="+mn-ea"/>
            <a:cs typeface="+mn-cs"/>
          </a:endParaRPr>
        </a:p>
      </dgm:t>
    </dgm:pt>
    <dgm:pt modelId="{84B8752F-E7C4-4851-8B10-04788AD0F305}" type="parTrans" cxnId="{0D8DF713-179C-451F-9192-372C7D52DEF8}">
      <dgm:prSet/>
      <dgm:spPr/>
      <dgm:t>
        <a:bodyPr/>
        <a:lstStyle/>
        <a:p>
          <a:endParaRPr lang="en-GB"/>
        </a:p>
      </dgm:t>
    </dgm:pt>
    <dgm:pt modelId="{C7AF2038-D0CD-45FC-B84F-2FAF33F6DD3B}" type="sibTrans" cxnId="{0D8DF713-179C-451F-9192-372C7D52DEF8}">
      <dgm:prSet/>
      <dgm:spPr/>
      <dgm:t>
        <a:bodyPr/>
        <a:lstStyle/>
        <a:p>
          <a:endParaRPr lang="en-GB"/>
        </a:p>
      </dgm:t>
    </dgm:pt>
    <dgm:pt modelId="{594BF422-752C-42F3-A230-3D0E6AE9A886}" type="pres">
      <dgm:prSet presAssocID="{55C0B14E-AEA6-48D3-A387-ED4A3A3BF840}" presName="Name0" presStyleCnt="0">
        <dgm:presLayoutVars>
          <dgm:animLvl val="lvl"/>
          <dgm:resizeHandles val="exact"/>
        </dgm:presLayoutVars>
      </dgm:prSet>
      <dgm:spPr/>
    </dgm:pt>
    <dgm:pt modelId="{F6A1B9E0-4B4A-47A4-A011-67526CEEA770}" type="pres">
      <dgm:prSet presAssocID="{AACEAFD5-63CF-4AFC-B46F-BE086C5D447C}" presName="composite" presStyleCnt="0"/>
      <dgm:spPr/>
    </dgm:pt>
    <dgm:pt modelId="{FA4E6E73-A3C8-4495-927B-8AADA5A74297}" type="pres">
      <dgm:prSet presAssocID="{AACEAFD5-63CF-4AFC-B46F-BE086C5D447C}" presName="L" presStyleLbl="solidFgAcc1" presStyleIdx="0" presStyleCnt="5">
        <dgm:presLayoutVars>
          <dgm:chMax val="0"/>
          <dgm:chPref val="0"/>
        </dgm:presLayoutVars>
      </dgm:prSet>
      <dgm:spPr/>
    </dgm:pt>
    <dgm:pt modelId="{CA3A6A4E-2D39-41D2-A6B1-B590D0C452D2}" type="pres">
      <dgm:prSet presAssocID="{AACEAFD5-63CF-4AFC-B46F-BE086C5D447C}" presName="parTx" presStyleLbl="alignNode1" presStyleIdx="0" presStyleCnt="5">
        <dgm:presLayoutVars>
          <dgm:chMax val="0"/>
          <dgm:chPref val="0"/>
          <dgm:bulletEnabled val="1"/>
        </dgm:presLayoutVars>
      </dgm:prSet>
      <dgm:spPr/>
    </dgm:pt>
    <dgm:pt modelId="{810D7AA7-A541-4507-BE7F-36CCF210089F}" type="pres">
      <dgm:prSet presAssocID="{AACEAFD5-63CF-4AFC-B46F-BE086C5D447C}" presName="desTx" presStyleLbl="revTx" presStyleIdx="0" presStyleCnt="5">
        <dgm:presLayoutVars>
          <dgm:chMax val="0"/>
          <dgm:chPref val="0"/>
          <dgm:bulletEnabled val="1"/>
        </dgm:presLayoutVars>
      </dgm:prSet>
      <dgm:spPr/>
    </dgm:pt>
    <dgm:pt modelId="{4F7CDD44-32F1-4759-861F-8DABEBBA8D89}" type="pres">
      <dgm:prSet presAssocID="{AACEAFD5-63CF-4AFC-B46F-BE086C5D447C}" presName="EmptyPlaceHolder" presStyleCnt="0"/>
      <dgm:spPr/>
    </dgm:pt>
    <dgm:pt modelId="{C9A9B9EA-6A1D-4A13-9C7F-C112F25D2888}" type="pres">
      <dgm:prSet presAssocID="{7A8D4B4D-06E9-4958-810D-A6226B6AC588}" presName="space" presStyleCnt="0"/>
      <dgm:spPr/>
    </dgm:pt>
    <dgm:pt modelId="{EC37843F-14A6-4E20-B7AE-2B086A8F5F45}" type="pres">
      <dgm:prSet presAssocID="{D07AD3FD-84FF-467E-9693-752776549C61}" presName="composite" presStyleCnt="0"/>
      <dgm:spPr/>
    </dgm:pt>
    <dgm:pt modelId="{E41E7729-FD3F-426D-804C-45BD60BD762D}" type="pres">
      <dgm:prSet presAssocID="{D07AD3FD-84FF-467E-9693-752776549C61}" presName="L" presStyleLbl="solidFgAcc1" presStyleIdx="1" presStyleCnt="5">
        <dgm:presLayoutVars>
          <dgm:chMax val="0"/>
          <dgm:chPref val="0"/>
        </dgm:presLayoutVars>
      </dgm:prSet>
      <dgm:spPr/>
    </dgm:pt>
    <dgm:pt modelId="{6C46E586-0364-4C52-98F9-74A7ACD803D1}" type="pres">
      <dgm:prSet presAssocID="{D07AD3FD-84FF-467E-9693-752776549C61}" presName="parTx" presStyleLbl="alignNode1" presStyleIdx="1" presStyleCnt="5">
        <dgm:presLayoutVars>
          <dgm:chMax val="0"/>
          <dgm:chPref val="0"/>
          <dgm:bulletEnabled val="1"/>
        </dgm:presLayoutVars>
      </dgm:prSet>
      <dgm:spPr/>
    </dgm:pt>
    <dgm:pt modelId="{5E07F9E4-149C-4A89-848F-4ABDD305F0C5}" type="pres">
      <dgm:prSet presAssocID="{D07AD3FD-84FF-467E-9693-752776549C61}" presName="desTx" presStyleLbl="revTx" presStyleIdx="1" presStyleCnt="5">
        <dgm:presLayoutVars>
          <dgm:chMax val="0"/>
          <dgm:chPref val="0"/>
          <dgm:bulletEnabled val="1"/>
        </dgm:presLayoutVars>
      </dgm:prSet>
      <dgm:spPr/>
    </dgm:pt>
    <dgm:pt modelId="{2928FCAD-BE3F-45AC-93A5-FD98F8A50E00}" type="pres">
      <dgm:prSet presAssocID="{D07AD3FD-84FF-467E-9693-752776549C61}" presName="EmptyPlaceHolder" presStyleCnt="0"/>
      <dgm:spPr/>
    </dgm:pt>
    <dgm:pt modelId="{C2DF8D93-19C7-4E07-BCAF-9FAAB62C8CF2}" type="pres">
      <dgm:prSet presAssocID="{A8C9B7A9-BC2A-4753-B7F0-F2E361D95520}" presName="space" presStyleCnt="0"/>
      <dgm:spPr/>
    </dgm:pt>
    <dgm:pt modelId="{86E313B1-36D3-44D7-907E-22A08CB8E9CC}" type="pres">
      <dgm:prSet presAssocID="{D71FC021-6A65-44D1-95B9-0E6C89079866}" presName="composite" presStyleCnt="0"/>
      <dgm:spPr/>
    </dgm:pt>
    <dgm:pt modelId="{473F2067-7126-4D56-A328-5A8CFD3D8D52}" type="pres">
      <dgm:prSet presAssocID="{D71FC021-6A65-44D1-95B9-0E6C89079866}" presName="L" presStyleLbl="solidFgAcc1" presStyleIdx="2" presStyleCnt="5">
        <dgm:presLayoutVars>
          <dgm:chMax val="0"/>
          <dgm:chPref val="0"/>
        </dgm:presLayoutVars>
      </dgm:prSet>
      <dgm:spPr/>
    </dgm:pt>
    <dgm:pt modelId="{7A0B5EFC-88FB-4ED5-994F-D5F6584C2293}" type="pres">
      <dgm:prSet presAssocID="{D71FC021-6A65-44D1-95B9-0E6C89079866}" presName="parTx" presStyleLbl="alignNode1" presStyleIdx="2" presStyleCnt="5">
        <dgm:presLayoutVars>
          <dgm:chMax val="0"/>
          <dgm:chPref val="0"/>
          <dgm:bulletEnabled val="1"/>
        </dgm:presLayoutVars>
      </dgm:prSet>
      <dgm:spPr/>
    </dgm:pt>
    <dgm:pt modelId="{FD7B29F2-0D66-4B4B-BC8A-82DA23575305}" type="pres">
      <dgm:prSet presAssocID="{D71FC021-6A65-44D1-95B9-0E6C89079866}" presName="desTx" presStyleLbl="revTx" presStyleIdx="2" presStyleCnt="5">
        <dgm:presLayoutVars>
          <dgm:chMax val="0"/>
          <dgm:chPref val="0"/>
          <dgm:bulletEnabled val="1"/>
        </dgm:presLayoutVars>
      </dgm:prSet>
      <dgm:spPr/>
    </dgm:pt>
    <dgm:pt modelId="{BABAA172-7B81-4C6B-BCF2-4572322515C5}" type="pres">
      <dgm:prSet presAssocID="{D71FC021-6A65-44D1-95B9-0E6C89079866}" presName="EmptyPlaceHolder" presStyleCnt="0"/>
      <dgm:spPr/>
    </dgm:pt>
    <dgm:pt modelId="{F5592489-4EC4-4CD3-8C9F-861313656D99}" type="pres">
      <dgm:prSet presAssocID="{9B090D9D-470E-46E2-AABB-0368A52481AA}" presName="space" presStyleCnt="0"/>
      <dgm:spPr/>
    </dgm:pt>
    <dgm:pt modelId="{62262EA1-D674-4DE8-B444-FEC3F6748520}" type="pres">
      <dgm:prSet presAssocID="{32CCB050-072A-41BF-BE1B-388CF53E5629}" presName="composite" presStyleCnt="0"/>
      <dgm:spPr/>
    </dgm:pt>
    <dgm:pt modelId="{7BF6E820-C6E3-4E2C-BB23-ADF9AD641C6B}" type="pres">
      <dgm:prSet presAssocID="{32CCB050-072A-41BF-BE1B-388CF53E5629}" presName="L" presStyleLbl="solidFgAcc1" presStyleIdx="3" presStyleCnt="5">
        <dgm:presLayoutVars>
          <dgm:chMax val="0"/>
          <dgm:chPref val="0"/>
        </dgm:presLayoutVars>
      </dgm:prSet>
      <dgm:spPr/>
    </dgm:pt>
    <dgm:pt modelId="{B8046455-4EBB-40A8-838B-B584850A8B8E}" type="pres">
      <dgm:prSet presAssocID="{32CCB050-072A-41BF-BE1B-388CF53E5629}" presName="parTx" presStyleLbl="alignNode1" presStyleIdx="3" presStyleCnt="5">
        <dgm:presLayoutVars>
          <dgm:chMax val="0"/>
          <dgm:chPref val="0"/>
          <dgm:bulletEnabled val="1"/>
        </dgm:presLayoutVars>
      </dgm:prSet>
      <dgm:spPr/>
    </dgm:pt>
    <dgm:pt modelId="{1D84544C-5924-422B-9546-A86AE4927E4C}" type="pres">
      <dgm:prSet presAssocID="{32CCB050-072A-41BF-BE1B-388CF53E5629}" presName="desTx" presStyleLbl="revTx" presStyleIdx="3" presStyleCnt="5">
        <dgm:presLayoutVars>
          <dgm:chMax val="0"/>
          <dgm:chPref val="0"/>
          <dgm:bulletEnabled val="1"/>
        </dgm:presLayoutVars>
      </dgm:prSet>
      <dgm:spPr/>
    </dgm:pt>
    <dgm:pt modelId="{ED05E404-1B63-4FC9-A7B8-277860DEBCD0}" type="pres">
      <dgm:prSet presAssocID="{32CCB050-072A-41BF-BE1B-388CF53E5629}" presName="EmptyPlaceHolder" presStyleCnt="0"/>
      <dgm:spPr/>
    </dgm:pt>
    <dgm:pt modelId="{AB144E95-E2AA-430B-870C-A44D04CCB5A8}" type="pres">
      <dgm:prSet presAssocID="{BF05D8EE-4413-4737-8721-DAF10D6CAB04}" presName="space" presStyleCnt="0"/>
      <dgm:spPr/>
    </dgm:pt>
    <dgm:pt modelId="{D0A9E9B9-B6D2-49AA-91D6-7CE223E637D0}" type="pres">
      <dgm:prSet presAssocID="{9E838AE2-4659-4603-ABC8-58DF4222C0D4}" presName="composite" presStyleCnt="0"/>
      <dgm:spPr/>
    </dgm:pt>
    <dgm:pt modelId="{0EE416CF-D8AE-41BD-BF35-9148040E1274}" type="pres">
      <dgm:prSet presAssocID="{9E838AE2-4659-4603-ABC8-58DF4222C0D4}" presName="L" presStyleLbl="solidFgAcc1" presStyleIdx="4" presStyleCnt="5">
        <dgm:presLayoutVars>
          <dgm:chMax val="0"/>
          <dgm:chPref val="0"/>
        </dgm:presLayoutVars>
      </dgm:prSet>
      <dgm:spPr/>
    </dgm:pt>
    <dgm:pt modelId="{559A9A18-D6AE-4459-8C7F-A17CAB50744A}" type="pres">
      <dgm:prSet presAssocID="{9E838AE2-4659-4603-ABC8-58DF4222C0D4}" presName="parTx" presStyleLbl="alignNode1" presStyleIdx="4" presStyleCnt="5">
        <dgm:presLayoutVars>
          <dgm:chMax val="0"/>
          <dgm:chPref val="0"/>
          <dgm:bulletEnabled val="1"/>
        </dgm:presLayoutVars>
      </dgm:prSet>
      <dgm:spPr/>
    </dgm:pt>
    <dgm:pt modelId="{7F54B493-FCA8-4A1F-A2B1-FCB26CA9C396}" type="pres">
      <dgm:prSet presAssocID="{9E838AE2-4659-4603-ABC8-58DF4222C0D4}" presName="desTx" presStyleLbl="revTx" presStyleIdx="4" presStyleCnt="5">
        <dgm:presLayoutVars>
          <dgm:chMax val="0"/>
          <dgm:chPref val="0"/>
          <dgm:bulletEnabled val="1"/>
        </dgm:presLayoutVars>
      </dgm:prSet>
      <dgm:spPr/>
    </dgm:pt>
    <dgm:pt modelId="{D73F5E39-8993-4D6C-9D92-8E8F41E329B8}" type="pres">
      <dgm:prSet presAssocID="{9E838AE2-4659-4603-ABC8-58DF4222C0D4}" presName="EmptyPlaceHolder" presStyleCnt="0"/>
      <dgm:spPr/>
    </dgm:pt>
  </dgm:ptLst>
  <dgm:cxnLst>
    <dgm:cxn modelId="{20190A0D-EF75-4224-80CC-FC8EBDEF2138}" type="presOf" srcId="{C8E903CE-0CFD-4D68-A857-80E14557005E}" destId="{7F54B493-FCA8-4A1F-A2B1-FCB26CA9C396}" srcOrd="0" destOrd="0" presId="urn:microsoft.com/office/officeart/2016/7/layout/AccentHomeChevronProcess"/>
    <dgm:cxn modelId="{0D8DF713-179C-451F-9192-372C7D52DEF8}" srcId="{AACEAFD5-63CF-4AFC-B46F-BE086C5D447C}" destId="{4FC1BA4A-3DEB-4591-A7F6-344182FB297F}" srcOrd="0" destOrd="0" parTransId="{84B8752F-E7C4-4851-8B10-04788AD0F305}" sibTransId="{C7AF2038-D0CD-45FC-B84F-2FAF33F6DD3B}"/>
    <dgm:cxn modelId="{0A705B18-A638-4E7B-B680-EAA4AF3DDEF7}" type="presOf" srcId="{AEF8E550-CBAE-4663-A89A-A5A3C364C176}" destId="{7F54B493-FCA8-4A1F-A2B1-FCB26CA9C396}" srcOrd="0" destOrd="2" presId="urn:microsoft.com/office/officeart/2016/7/layout/AccentHomeChevronProcess"/>
    <dgm:cxn modelId="{CF54291C-AAFD-4FA4-9A16-20CE892BA907}" srcId="{55C0B14E-AEA6-48D3-A387-ED4A3A3BF840}" destId="{9E838AE2-4659-4603-ABC8-58DF4222C0D4}" srcOrd="4" destOrd="0" parTransId="{5FC53805-9431-4BC8-ADB9-DABF59DE31C7}" sibTransId="{61F1BCD3-232D-4C03-B56C-182BCB6108CD}"/>
    <dgm:cxn modelId="{F23BFC27-EEA1-48DD-A68B-3C9BF1AE455D}" type="presOf" srcId="{349299C9-846E-4827-813A-349CCCE20782}" destId="{810D7AA7-A541-4507-BE7F-36CCF210089F}" srcOrd="0" destOrd="1" presId="urn:microsoft.com/office/officeart/2016/7/layout/AccentHomeChevronProcess"/>
    <dgm:cxn modelId="{E5A1642C-86C8-4EB2-A32B-4E1DBABA92BE}" type="presOf" srcId="{58FDCF1A-3243-4A63-B2F0-816FEDEEDE68}" destId="{7F54B493-FCA8-4A1F-A2B1-FCB26CA9C396}" srcOrd="0" destOrd="1" presId="urn:microsoft.com/office/officeart/2016/7/layout/AccentHomeChevronProcess"/>
    <dgm:cxn modelId="{A64FE734-F1E9-429F-96B7-6143969A2B03}" srcId="{9E838AE2-4659-4603-ABC8-58DF4222C0D4}" destId="{58FDCF1A-3243-4A63-B2F0-816FEDEEDE68}" srcOrd="1" destOrd="0" parTransId="{F8BB2F2D-668F-41C7-9B6C-CD03BC78B154}" sibTransId="{F03FD5DE-B4F4-4A1E-A921-ADD9338E89BB}"/>
    <dgm:cxn modelId="{0EFA3039-6828-403C-9445-4359BA6645E6}" srcId="{AACEAFD5-63CF-4AFC-B46F-BE086C5D447C}" destId="{349299C9-846E-4827-813A-349CCCE20782}" srcOrd="1" destOrd="0" parTransId="{AEA27547-B9ED-4994-BD27-04EC297EF367}" sibTransId="{9D819F52-ACA0-4B08-8256-DF6BD8FA3A0B}"/>
    <dgm:cxn modelId="{6CDEA839-6538-453E-9113-58ECC65280CB}" type="presOf" srcId="{AACEAFD5-63CF-4AFC-B46F-BE086C5D447C}" destId="{CA3A6A4E-2D39-41D2-A6B1-B590D0C452D2}" srcOrd="0" destOrd="0" presId="urn:microsoft.com/office/officeart/2016/7/layout/AccentHomeChevronProcess"/>
    <dgm:cxn modelId="{1D6C5464-DE30-4BEC-9E27-B2C179C39CC4}" srcId="{32CCB050-072A-41BF-BE1B-388CF53E5629}" destId="{04A40292-9119-41B2-B968-7B651F20675D}" srcOrd="0" destOrd="0" parTransId="{70078FF1-F2A9-4A6B-88D1-8CF3595EFE73}" sibTransId="{B4C4972A-0898-484E-AF78-D5D7E0F991F2}"/>
    <dgm:cxn modelId="{55492768-9A5E-4F74-AC7C-959C5C24EFD3}" srcId="{55C0B14E-AEA6-48D3-A387-ED4A3A3BF840}" destId="{D07AD3FD-84FF-467E-9693-752776549C61}" srcOrd="1" destOrd="0" parTransId="{7B691773-F524-4FAD-A272-BDF0B0C4370A}" sibTransId="{A8C9B7A9-BC2A-4753-B7F0-F2E361D95520}"/>
    <dgm:cxn modelId="{993A834D-F9E7-487D-A46B-FD9A309F5C59}" type="presOf" srcId="{04A40292-9119-41B2-B968-7B651F20675D}" destId="{1D84544C-5924-422B-9546-A86AE4927E4C}" srcOrd="0" destOrd="0" presId="urn:microsoft.com/office/officeart/2016/7/layout/AccentHomeChevronProcess"/>
    <dgm:cxn modelId="{E97FF64F-8020-497E-AE7D-2395DDA4560D}" srcId="{D07AD3FD-84FF-467E-9693-752776549C61}" destId="{5D70EFF5-8B31-4A1F-AE44-51E4CF0013EB}" srcOrd="0" destOrd="0" parTransId="{96C720A0-FEEF-48D1-8DF6-ABA03C304822}" sibTransId="{B6A59CDE-18AD-4553-B6C5-FF001A8E8510}"/>
    <dgm:cxn modelId="{219EA357-E48B-4A91-91A7-8282DFF10601}" type="presOf" srcId="{55C0B14E-AEA6-48D3-A387-ED4A3A3BF840}" destId="{594BF422-752C-42F3-A230-3D0E6AE9A886}" srcOrd="0" destOrd="0" presId="urn:microsoft.com/office/officeart/2016/7/layout/AccentHomeChevronProcess"/>
    <dgm:cxn modelId="{61E56288-5A92-4019-989A-398C8EA8A844}" type="presOf" srcId="{4A6BB192-9983-4F48-BBC5-6E384EED7EC5}" destId="{FD7B29F2-0D66-4B4B-BC8A-82DA23575305}" srcOrd="0" destOrd="0" presId="urn:microsoft.com/office/officeart/2016/7/layout/AccentHomeChevronProcess"/>
    <dgm:cxn modelId="{60399491-EC61-4ACD-870E-1A66600F3D26}" type="presOf" srcId="{D71FC021-6A65-44D1-95B9-0E6C89079866}" destId="{7A0B5EFC-88FB-4ED5-994F-D5F6584C2293}" srcOrd="0" destOrd="0" presId="urn:microsoft.com/office/officeart/2016/7/layout/AccentHomeChevronProcess"/>
    <dgm:cxn modelId="{53239C96-427C-420B-95DC-546F3B30ED65}" srcId="{55C0B14E-AEA6-48D3-A387-ED4A3A3BF840}" destId="{D71FC021-6A65-44D1-95B9-0E6C89079866}" srcOrd="2" destOrd="0" parTransId="{862AAE39-3AAD-40E3-BA20-90187BD73242}" sibTransId="{9B090D9D-470E-46E2-AABB-0368A52481AA}"/>
    <dgm:cxn modelId="{F71C119A-2F1B-4CC9-9C3A-6EB2A32349BA}" srcId="{D71FC021-6A65-44D1-95B9-0E6C89079866}" destId="{8E425866-D8FD-4D73-8383-DFF1459ED651}" srcOrd="1" destOrd="0" parTransId="{A34370A5-5A66-45DB-B83E-A6697CE28EB5}" sibTransId="{8D111B1E-831F-4ADC-A80F-983DE9E7C9BF}"/>
    <dgm:cxn modelId="{707C3DA2-07A0-491C-8987-A3AD01C351E5}" type="presOf" srcId="{8E425866-D8FD-4D73-8383-DFF1459ED651}" destId="{FD7B29F2-0D66-4B4B-BC8A-82DA23575305}" srcOrd="0" destOrd="1" presId="urn:microsoft.com/office/officeart/2016/7/layout/AccentHomeChevronProcess"/>
    <dgm:cxn modelId="{069C92A5-BCCC-419C-AC27-46A462428877}" type="presOf" srcId="{73465C37-421C-4DDA-853A-89C0C381DD62}" destId="{1D84544C-5924-422B-9546-A86AE4927E4C}" srcOrd="0" destOrd="2" presId="urn:microsoft.com/office/officeart/2016/7/layout/AccentHomeChevronProcess"/>
    <dgm:cxn modelId="{17BD67AD-4331-49EC-BC4A-29404E891597}" srcId="{9E838AE2-4659-4603-ABC8-58DF4222C0D4}" destId="{C8E903CE-0CFD-4D68-A857-80E14557005E}" srcOrd="0" destOrd="0" parTransId="{D5890537-0D77-4DA1-A100-62C393623468}" sibTransId="{862799CE-00F4-4DD6-894E-A487503F8DE6}"/>
    <dgm:cxn modelId="{2F6485B4-0735-4D01-8060-5A89B7562619}" type="presOf" srcId="{5D70EFF5-8B31-4A1F-AE44-51E4CF0013EB}" destId="{5E07F9E4-149C-4A89-848F-4ABDD305F0C5}" srcOrd="0" destOrd="0" presId="urn:microsoft.com/office/officeart/2016/7/layout/AccentHomeChevronProcess"/>
    <dgm:cxn modelId="{AE101ABC-7EA3-4444-A576-8AB15A371C84}" srcId="{55C0B14E-AEA6-48D3-A387-ED4A3A3BF840}" destId="{AACEAFD5-63CF-4AFC-B46F-BE086C5D447C}" srcOrd="0" destOrd="0" parTransId="{7A0BD8EC-BB4A-4912-A54E-6F39B681264E}" sibTransId="{7A8D4B4D-06E9-4958-810D-A6226B6AC588}"/>
    <dgm:cxn modelId="{688669C5-E362-43BD-91AD-C9C31C85B933}" srcId="{9E838AE2-4659-4603-ABC8-58DF4222C0D4}" destId="{AEF8E550-CBAE-4663-A89A-A5A3C364C176}" srcOrd="2" destOrd="0" parTransId="{626256C4-DF2D-4870-A1FA-3119B1580DB8}" sibTransId="{9D8D1678-4AA4-4C99-A8B9-5A842DD4D932}"/>
    <dgm:cxn modelId="{665C05C7-3CB0-428C-B457-E59A0AF60DA1}" type="presOf" srcId="{D07AD3FD-84FF-467E-9693-752776549C61}" destId="{6C46E586-0364-4C52-98F9-74A7ACD803D1}" srcOrd="0" destOrd="0" presId="urn:microsoft.com/office/officeart/2016/7/layout/AccentHomeChevronProcess"/>
    <dgm:cxn modelId="{06F3C7D3-BDFF-408E-B5B4-DD225467220A}" type="presOf" srcId="{4FC1BA4A-3DEB-4591-A7F6-344182FB297F}" destId="{810D7AA7-A541-4507-BE7F-36CCF210089F}" srcOrd="0" destOrd="0" presId="urn:microsoft.com/office/officeart/2016/7/layout/AccentHomeChevronProcess"/>
    <dgm:cxn modelId="{7E7953DC-A798-4BBB-A9C2-4FC5B5435AF0}" srcId="{32CCB050-072A-41BF-BE1B-388CF53E5629}" destId="{73465C37-421C-4DDA-853A-89C0C381DD62}" srcOrd="2" destOrd="0" parTransId="{E206AA34-FC56-4018-A204-C7769A36E336}" sibTransId="{5EB0B5AF-618B-4309-8432-75929ECB67DD}"/>
    <dgm:cxn modelId="{042E0AE1-6450-410A-B96E-AFBADB139BEA}" srcId="{55C0B14E-AEA6-48D3-A387-ED4A3A3BF840}" destId="{32CCB050-072A-41BF-BE1B-388CF53E5629}" srcOrd="3" destOrd="0" parTransId="{B301371B-A53D-4B79-8B8D-7B304894442B}" sibTransId="{BF05D8EE-4413-4737-8721-DAF10D6CAB04}"/>
    <dgm:cxn modelId="{6DE8ADE1-4BBF-40AE-9D71-3F0EA5F94BF2}" type="presOf" srcId="{26F9C6C9-2B7B-49F3-BF3E-A4681300096D}" destId="{1D84544C-5924-422B-9546-A86AE4927E4C}" srcOrd="0" destOrd="1" presId="urn:microsoft.com/office/officeart/2016/7/layout/AccentHomeChevronProcess"/>
    <dgm:cxn modelId="{FD1CE1E1-FD57-47F7-A30A-0A0FA8A80D42}" srcId="{32CCB050-072A-41BF-BE1B-388CF53E5629}" destId="{26F9C6C9-2B7B-49F3-BF3E-A4681300096D}" srcOrd="1" destOrd="0" parTransId="{73CB442E-9092-4558-B72C-C7CB6B7A737E}" sibTransId="{799E9243-EDCB-4575-8731-BD6DA9196B1E}"/>
    <dgm:cxn modelId="{E3115EEA-DE9C-4F06-B8B3-BEB263D5F2B1}" srcId="{D71FC021-6A65-44D1-95B9-0E6C89079866}" destId="{4A6BB192-9983-4F48-BBC5-6E384EED7EC5}" srcOrd="0" destOrd="0" parTransId="{230A6E4A-6CED-4DC0-AEFE-6859FE07B658}" sibTransId="{0B568EC2-5D2A-4B00-8047-B7832F245B44}"/>
    <dgm:cxn modelId="{DB636DF2-EC68-445F-B7E9-11D2D9235026}" type="presOf" srcId="{9E838AE2-4659-4603-ABC8-58DF4222C0D4}" destId="{559A9A18-D6AE-4459-8C7F-A17CAB50744A}" srcOrd="0" destOrd="0" presId="urn:microsoft.com/office/officeart/2016/7/layout/AccentHomeChevronProcess"/>
    <dgm:cxn modelId="{10122CFA-F2C6-4519-A06A-6ABCC8B80C59}" type="presOf" srcId="{32CCB050-072A-41BF-BE1B-388CF53E5629}" destId="{B8046455-4EBB-40A8-838B-B584850A8B8E}" srcOrd="0" destOrd="0" presId="urn:microsoft.com/office/officeart/2016/7/layout/AccentHomeChevronProcess"/>
    <dgm:cxn modelId="{C93892E1-28C0-4B75-A464-293C00708672}" type="presParOf" srcId="{594BF422-752C-42F3-A230-3D0E6AE9A886}" destId="{F6A1B9E0-4B4A-47A4-A011-67526CEEA770}" srcOrd="0" destOrd="0" presId="urn:microsoft.com/office/officeart/2016/7/layout/AccentHomeChevronProcess"/>
    <dgm:cxn modelId="{D5413575-9692-46A2-A045-9ED8482318DF}" type="presParOf" srcId="{F6A1B9E0-4B4A-47A4-A011-67526CEEA770}" destId="{FA4E6E73-A3C8-4495-927B-8AADA5A74297}" srcOrd="0" destOrd="0" presId="urn:microsoft.com/office/officeart/2016/7/layout/AccentHomeChevronProcess"/>
    <dgm:cxn modelId="{3303BDD6-668D-45F1-9491-4125E782D67C}" type="presParOf" srcId="{F6A1B9E0-4B4A-47A4-A011-67526CEEA770}" destId="{CA3A6A4E-2D39-41D2-A6B1-B590D0C452D2}" srcOrd="1" destOrd="0" presId="urn:microsoft.com/office/officeart/2016/7/layout/AccentHomeChevronProcess"/>
    <dgm:cxn modelId="{3BAD5A1C-162E-4722-B818-968C4083BECD}" type="presParOf" srcId="{F6A1B9E0-4B4A-47A4-A011-67526CEEA770}" destId="{810D7AA7-A541-4507-BE7F-36CCF210089F}" srcOrd="2" destOrd="0" presId="urn:microsoft.com/office/officeart/2016/7/layout/AccentHomeChevronProcess"/>
    <dgm:cxn modelId="{A3B267C1-BAFC-42F0-A63A-6491CFDC1ED2}" type="presParOf" srcId="{F6A1B9E0-4B4A-47A4-A011-67526CEEA770}" destId="{4F7CDD44-32F1-4759-861F-8DABEBBA8D89}" srcOrd="3" destOrd="0" presId="urn:microsoft.com/office/officeart/2016/7/layout/AccentHomeChevronProcess"/>
    <dgm:cxn modelId="{80CC9289-BA8F-4ED7-A4ED-9FA5EF71D964}" type="presParOf" srcId="{594BF422-752C-42F3-A230-3D0E6AE9A886}" destId="{C9A9B9EA-6A1D-4A13-9C7F-C112F25D2888}" srcOrd="1" destOrd="0" presId="urn:microsoft.com/office/officeart/2016/7/layout/AccentHomeChevronProcess"/>
    <dgm:cxn modelId="{5B7985CA-BC92-461D-A77E-E2320D4992D0}" type="presParOf" srcId="{594BF422-752C-42F3-A230-3D0E6AE9A886}" destId="{EC37843F-14A6-4E20-B7AE-2B086A8F5F45}" srcOrd="2" destOrd="0" presId="urn:microsoft.com/office/officeart/2016/7/layout/AccentHomeChevronProcess"/>
    <dgm:cxn modelId="{1996E4D7-D809-45CA-9DF0-561A93BDAFB1}" type="presParOf" srcId="{EC37843F-14A6-4E20-B7AE-2B086A8F5F45}" destId="{E41E7729-FD3F-426D-804C-45BD60BD762D}" srcOrd="0" destOrd="0" presId="urn:microsoft.com/office/officeart/2016/7/layout/AccentHomeChevronProcess"/>
    <dgm:cxn modelId="{16E53752-1AB8-4CD2-BFD6-85C0CDA26E1B}" type="presParOf" srcId="{EC37843F-14A6-4E20-B7AE-2B086A8F5F45}" destId="{6C46E586-0364-4C52-98F9-74A7ACD803D1}" srcOrd="1" destOrd="0" presId="urn:microsoft.com/office/officeart/2016/7/layout/AccentHomeChevronProcess"/>
    <dgm:cxn modelId="{FAC2F23D-E510-4342-91C3-FCAB11B207C0}" type="presParOf" srcId="{EC37843F-14A6-4E20-B7AE-2B086A8F5F45}" destId="{5E07F9E4-149C-4A89-848F-4ABDD305F0C5}" srcOrd="2" destOrd="0" presId="urn:microsoft.com/office/officeart/2016/7/layout/AccentHomeChevronProcess"/>
    <dgm:cxn modelId="{3843A525-0A63-4743-B0E8-0F795D54B4E4}" type="presParOf" srcId="{EC37843F-14A6-4E20-B7AE-2B086A8F5F45}" destId="{2928FCAD-BE3F-45AC-93A5-FD98F8A50E00}" srcOrd="3" destOrd="0" presId="urn:microsoft.com/office/officeart/2016/7/layout/AccentHomeChevronProcess"/>
    <dgm:cxn modelId="{D179D84E-BE2C-46EF-8594-412D3A7F9213}" type="presParOf" srcId="{594BF422-752C-42F3-A230-3D0E6AE9A886}" destId="{C2DF8D93-19C7-4E07-BCAF-9FAAB62C8CF2}" srcOrd="3" destOrd="0" presId="urn:microsoft.com/office/officeart/2016/7/layout/AccentHomeChevronProcess"/>
    <dgm:cxn modelId="{D8554B98-FAA7-4800-BB76-916BA7A2B10E}" type="presParOf" srcId="{594BF422-752C-42F3-A230-3D0E6AE9A886}" destId="{86E313B1-36D3-44D7-907E-22A08CB8E9CC}" srcOrd="4" destOrd="0" presId="urn:microsoft.com/office/officeart/2016/7/layout/AccentHomeChevronProcess"/>
    <dgm:cxn modelId="{19D10FBF-8E65-4EB5-9B54-54A271982B0D}" type="presParOf" srcId="{86E313B1-36D3-44D7-907E-22A08CB8E9CC}" destId="{473F2067-7126-4D56-A328-5A8CFD3D8D52}" srcOrd="0" destOrd="0" presId="urn:microsoft.com/office/officeart/2016/7/layout/AccentHomeChevronProcess"/>
    <dgm:cxn modelId="{11A73768-8587-4E2B-BDDA-6254211FDF2D}" type="presParOf" srcId="{86E313B1-36D3-44D7-907E-22A08CB8E9CC}" destId="{7A0B5EFC-88FB-4ED5-994F-D5F6584C2293}" srcOrd="1" destOrd="0" presId="urn:microsoft.com/office/officeart/2016/7/layout/AccentHomeChevronProcess"/>
    <dgm:cxn modelId="{522D3FED-6E8C-40DF-8BA8-A80510ACC48F}" type="presParOf" srcId="{86E313B1-36D3-44D7-907E-22A08CB8E9CC}" destId="{FD7B29F2-0D66-4B4B-BC8A-82DA23575305}" srcOrd="2" destOrd="0" presId="urn:microsoft.com/office/officeart/2016/7/layout/AccentHomeChevronProcess"/>
    <dgm:cxn modelId="{8075A955-4651-4DD2-B114-EB147BF378DF}" type="presParOf" srcId="{86E313B1-36D3-44D7-907E-22A08CB8E9CC}" destId="{BABAA172-7B81-4C6B-BCF2-4572322515C5}" srcOrd="3" destOrd="0" presId="urn:microsoft.com/office/officeart/2016/7/layout/AccentHomeChevronProcess"/>
    <dgm:cxn modelId="{76487C60-81CC-4808-A6F6-74C757E56AA2}" type="presParOf" srcId="{594BF422-752C-42F3-A230-3D0E6AE9A886}" destId="{F5592489-4EC4-4CD3-8C9F-861313656D99}" srcOrd="5" destOrd="0" presId="urn:microsoft.com/office/officeart/2016/7/layout/AccentHomeChevronProcess"/>
    <dgm:cxn modelId="{DF11AE77-7C6F-4023-B9CA-C466C92E9683}" type="presParOf" srcId="{594BF422-752C-42F3-A230-3D0E6AE9A886}" destId="{62262EA1-D674-4DE8-B444-FEC3F6748520}" srcOrd="6" destOrd="0" presId="urn:microsoft.com/office/officeart/2016/7/layout/AccentHomeChevronProcess"/>
    <dgm:cxn modelId="{18CDA0B2-B372-4A35-AE00-5304AC3837D3}" type="presParOf" srcId="{62262EA1-D674-4DE8-B444-FEC3F6748520}" destId="{7BF6E820-C6E3-4E2C-BB23-ADF9AD641C6B}" srcOrd="0" destOrd="0" presId="urn:microsoft.com/office/officeart/2016/7/layout/AccentHomeChevronProcess"/>
    <dgm:cxn modelId="{0DF47D5B-8611-4D8E-928B-AA2D5766C18B}" type="presParOf" srcId="{62262EA1-D674-4DE8-B444-FEC3F6748520}" destId="{B8046455-4EBB-40A8-838B-B584850A8B8E}" srcOrd="1" destOrd="0" presId="urn:microsoft.com/office/officeart/2016/7/layout/AccentHomeChevronProcess"/>
    <dgm:cxn modelId="{7C4A88D9-8926-4433-834A-47C1FDDF722F}" type="presParOf" srcId="{62262EA1-D674-4DE8-B444-FEC3F6748520}" destId="{1D84544C-5924-422B-9546-A86AE4927E4C}" srcOrd="2" destOrd="0" presId="urn:microsoft.com/office/officeart/2016/7/layout/AccentHomeChevronProcess"/>
    <dgm:cxn modelId="{43D30544-AB0A-43E8-A43D-B1F41277B0F8}" type="presParOf" srcId="{62262EA1-D674-4DE8-B444-FEC3F6748520}" destId="{ED05E404-1B63-4FC9-A7B8-277860DEBCD0}" srcOrd="3" destOrd="0" presId="urn:microsoft.com/office/officeart/2016/7/layout/AccentHomeChevronProcess"/>
    <dgm:cxn modelId="{6BC4A82E-C8CE-405D-BE38-CA09533ECB3A}" type="presParOf" srcId="{594BF422-752C-42F3-A230-3D0E6AE9A886}" destId="{AB144E95-E2AA-430B-870C-A44D04CCB5A8}" srcOrd="7" destOrd="0" presId="urn:microsoft.com/office/officeart/2016/7/layout/AccentHomeChevronProcess"/>
    <dgm:cxn modelId="{B07B5F95-29F3-4EBA-881F-2F9C82CD9290}" type="presParOf" srcId="{594BF422-752C-42F3-A230-3D0E6AE9A886}" destId="{D0A9E9B9-B6D2-49AA-91D6-7CE223E637D0}" srcOrd="8" destOrd="0" presId="urn:microsoft.com/office/officeart/2016/7/layout/AccentHomeChevronProcess"/>
    <dgm:cxn modelId="{6DCE379C-942E-4A9E-8128-B2C269A9781F}" type="presParOf" srcId="{D0A9E9B9-B6D2-49AA-91D6-7CE223E637D0}" destId="{0EE416CF-D8AE-41BD-BF35-9148040E1274}" srcOrd="0" destOrd="0" presId="urn:microsoft.com/office/officeart/2016/7/layout/AccentHomeChevronProcess"/>
    <dgm:cxn modelId="{FE2C896A-6834-4EDF-8664-05B479C8F0ED}" type="presParOf" srcId="{D0A9E9B9-B6D2-49AA-91D6-7CE223E637D0}" destId="{559A9A18-D6AE-4459-8C7F-A17CAB50744A}" srcOrd="1" destOrd="0" presId="urn:microsoft.com/office/officeart/2016/7/layout/AccentHomeChevronProcess"/>
    <dgm:cxn modelId="{10CD1AE1-F5D1-4C7E-9DFC-2BC8AB439A36}" type="presParOf" srcId="{D0A9E9B9-B6D2-49AA-91D6-7CE223E637D0}" destId="{7F54B493-FCA8-4A1F-A2B1-FCB26CA9C396}" srcOrd="2" destOrd="0" presId="urn:microsoft.com/office/officeart/2016/7/layout/AccentHomeChevronProcess"/>
    <dgm:cxn modelId="{3BA0BF32-4C4F-4617-8C77-FB7B13572D62}" type="presParOf" srcId="{D0A9E9B9-B6D2-49AA-91D6-7CE223E637D0}" destId="{D73F5E39-8993-4D6C-9D92-8E8F41E329B8}" srcOrd="3" destOrd="0" presId="urn:microsoft.com/office/officeart/2016/7/layout/AccentHomeChevronProcess"/>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4E6E73-A3C8-4495-927B-8AADA5A74297}">
      <dsp:nvSpPr>
        <dsp:cNvPr id="0" name=""/>
        <dsp:cNvSpPr/>
      </dsp:nvSpPr>
      <dsp:spPr>
        <a:xfrm rot="5400000">
          <a:off x="-1090314" y="2149726"/>
          <a:ext cx="2378574" cy="193411"/>
        </a:xfrm>
        <a:prstGeom prst="corner">
          <a:avLst>
            <a:gd name="adj1" fmla="val 1000"/>
            <a:gd name="adj2" fmla="val 1000"/>
          </a:avLst>
        </a:prstGeom>
        <a:solidFill>
          <a:schemeClr val="lt1">
            <a:hueOff val="0"/>
            <a:satOff val="0"/>
            <a:lumOff val="0"/>
            <a:alphaOff val="0"/>
          </a:schemeClr>
        </a:solidFill>
        <a:ln w="12700" cap="flat" cmpd="sng" algn="ctr">
          <a:solidFill>
            <a:schemeClr val="accent6">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A3A6A4E-2D39-41D2-A6B1-B590D0C452D2}">
      <dsp:nvSpPr>
        <dsp:cNvPr id="0" name=""/>
        <dsp:cNvSpPr/>
      </dsp:nvSpPr>
      <dsp:spPr>
        <a:xfrm>
          <a:off x="2267" y="3435719"/>
          <a:ext cx="2417643" cy="792858"/>
        </a:xfrm>
        <a:prstGeom prst="homePlate">
          <a:avLst>
            <a:gd name="adj" fmla="val 25000"/>
          </a:avLst>
        </a:prstGeom>
        <a:solidFill>
          <a:schemeClr val="accent6">
            <a:alpha val="90000"/>
            <a:hueOff val="0"/>
            <a:satOff val="0"/>
            <a:lumOff val="0"/>
            <a:alphaOff val="0"/>
          </a:schemeClr>
        </a:solidFill>
        <a:ln w="12700" cap="flat" cmpd="sng" algn="ctr">
          <a:solidFill>
            <a:schemeClr val="accent6">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0" tIns="355600" rIns="177800" bIns="355600" numCol="1" spcCol="1270" rtlCol="0" anchor="ctr" anchorCtr="0">
          <a:noAutofit/>
        </a:bodyPr>
        <a:lstStyle/>
        <a:p>
          <a:pPr marL="0" lvl="0" indent="0" algn="ctr" defTabSz="1244600" rtl="0">
            <a:lnSpc>
              <a:spcPct val="90000"/>
            </a:lnSpc>
            <a:spcBef>
              <a:spcPct val="0"/>
            </a:spcBef>
            <a:spcAft>
              <a:spcPct val="35000"/>
            </a:spcAft>
            <a:buNone/>
          </a:pPr>
          <a:r>
            <a:rPr lang="en-GB" sz="2800" b="1" kern="1200" noProof="0" dirty="0">
              <a:effectLst>
                <a:outerShdw blurRad="50800" dist="38100" dir="2700000" algn="tl" rotWithShape="0">
                  <a:schemeClr val="tx1">
                    <a:alpha val="50000"/>
                  </a:schemeClr>
                </a:outerShdw>
              </a:effectLst>
              <a:latin typeface="+mj-lt"/>
            </a:rPr>
            <a:t>Part 1</a:t>
          </a:r>
        </a:p>
      </dsp:txBody>
      <dsp:txXfrm>
        <a:off x="2267" y="3435719"/>
        <a:ext cx="2318536" cy="792858"/>
      </dsp:txXfrm>
    </dsp:sp>
    <dsp:sp modelId="{810D7AA7-A541-4507-BE7F-36CCF210089F}">
      <dsp:nvSpPr>
        <dsp:cNvPr id="0" name=""/>
        <dsp:cNvSpPr/>
      </dsp:nvSpPr>
      <dsp:spPr>
        <a:xfrm>
          <a:off x="195678" y="1173191"/>
          <a:ext cx="1963126" cy="17052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8000" tIns="432000" rIns="288000" bIns="0" numCol="1" spcCol="1270" rtlCol="0" anchor="t" anchorCtr="0">
          <a:noAutofit/>
        </a:bodyPr>
        <a:lstStyle/>
        <a:p>
          <a:pPr marL="0" lvl="0" indent="0" algn="l" defTabSz="533400" rtl="0">
            <a:lnSpc>
              <a:spcPts val="1600"/>
            </a:lnSpc>
            <a:spcBef>
              <a:spcPct val="0"/>
            </a:spcBef>
            <a:spcAft>
              <a:spcPts val="0"/>
            </a:spcAft>
            <a:buNone/>
          </a:pPr>
          <a:r>
            <a:rPr lang="de-DE" sz="2000" kern="1200" noProof="0" dirty="0" err="1">
              <a:latin typeface="+mn-lt"/>
              <a:ea typeface="+mn-ea"/>
              <a:cs typeface="+mn-cs"/>
            </a:rPr>
            <a:t>Checked</a:t>
          </a:r>
          <a:r>
            <a:rPr lang="de-DE" sz="2000" kern="1200" noProof="0" dirty="0">
              <a:latin typeface="+mn-lt"/>
              <a:ea typeface="+mn-ea"/>
              <a:cs typeface="+mn-cs"/>
            </a:rPr>
            <a:t> </a:t>
          </a:r>
          <a:r>
            <a:rPr lang="de-DE" sz="2000" kern="1200" noProof="0" dirty="0" err="1">
              <a:latin typeface="+mn-lt"/>
              <a:ea typeface="+mn-ea"/>
              <a:cs typeface="+mn-cs"/>
            </a:rPr>
            <a:t>for</a:t>
          </a:r>
          <a:r>
            <a:rPr lang="de-DE" sz="2000" kern="1200" noProof="0" dirty="0">
              <a:latin typeface="+mn-lt"/>
              <a:ea typeface="+mn-ea"/>
              <a:cs typeface="+mn-cs"/>
            </a:rPr>
            <a:t> </a:t>
          </a:r>
          <a:r>
            <a:rPr lang="de-DE" sz="2000" kern="1200" noProof="0" dirty="0" err="1">
              <a:latin typeface="+mn-lt"/>
              <a:ea typeface="+mn-ea"/>
              <a:cs typeface="+mn-cs"/>
            </a:rPr>
            <a:t>reproducibility</a:t>
          </a:r>
          <a:endParaRPr lang="de-DE" sz="2000" kern="1200" noProof="0" dirty="0">
            <a:latin typeface="+mn-lt"/>
            <a:ea typeface="+mn-ea"/>
            <a:cs typeface="+mn-cs"/>
          </a:endParaRPr>
        </a:p>
        <a:p>
          <a:pPr marL="0" lvl="0" indent="0" algn="l" defTabSz="533400" rtl="0">
            <a:lnSpc>
              <a:spcPts val="1600"/>
            </a:lnSpc>
            <a:spcBef>
              <a:spcPct val="0"/>
            </a:spcBef>
            <a:spcAft>
              <a:spcPts val="0"/>
            </a:spcAft>
            <a:buNone/>
          </a:pPr>
          <a:endParaRPr lang="en-GB" sz="2000" kern="1200" noProof="0" dirty="0">
            <a:latin typeface="+mn-lt"/>
            <a:ea typeface="+mn-ea"/>
            <a:cs typeface="+mn-cs"/>
          </a:endParaRPr>
        </a:p>
        <a:p>
          <a:pPr marL="0" lvl="0" indent="0" algn="l" defTabSz="533400" rtl="0">
            <a:lnSpc>
              <a:spcPts val="1600"/>
            </a:lnSpc>
            <a:spcBef>
              <a:spcPct val="0"/>
            </a:spcBef>
            <a:spcAft>
              <a:spcPts val="0"/>
            </a:spcAft>
            <a:buNone/>
          </a:pPr>
          <a:r>
            <a:rPr lang="de-DE" sz="2000" kern="1200" noProof="0" dirty="0" err="1">
              <a:latin typeface="+mn-lt"/>
              <a:ea typeface="+mn-ea"/>
              <a:cs typeface="+mn-cs"/>
            </a:rPr>
            <a:t>Have</a:t>
          </a:r>
          <a:r>
            <a:rPr lang="de-DE" sz="2000" kern="1200" noProof="0" dirty="0">
              <a:latin typeface="+mn-lt"/>
              <a:ea typeface="+mn-ea"/>
              <a:cs typeface="+mn-cs"/>
            </a:rPr>
            <a:t> a </a:t>
          </a:r>
          <a:r>
            <a:rPr lang="de-DE" sz="2000" kern="1200" noProof="0" dirty="0" err="1">
              <a:latin typeface="+mn-lt"/>
              <a:ea typeface="+mn-ea"/>
              <a:cs typeface="+mn-cs"/>
            </a:rPr>
            <a:t>cleaned</a:t>
          </a:r>
          <a:r>
            <a:rPr lang="de-DE" sz="2000" kern="1200" noProof="0" dirty="0">
              <a:latin typeface="+mn-lt"/>
              <a:ea typeface="+mn-ea"/>
              <a:cs typeface="+mn-cs"/>
            </a:rPr>
            <a:t> </a:t>
          </a:r>
          <a:r>
            <a:rPr lang="de-DE" sz="2000" kern="1200" noProof="0" dirty="0" err="1">
              <a:latin typeface="+mn-lt"/>
              <a:ea typeface="+mn-ea"/>
              <a:cs typeface="+mn-cs"/>
            </a:rPr>
            <a:t>dataset</a:t>
          </a:r>
          <a:endParaRPr lang="en-GB" sz="2000" kern="1200" noProof="0" dirty="0">
            <a:latin typeface="+mn-lt"/>
            <a:ea typeface="+mn-ea"/>
            <a:cs typeface="+mn-cs"/>
          </a:endParaRPr>
        </a:p>
      </dsp:txBody>
      <dsp:txXfrm>
        <a:off x="195678" y="1173191"/>
        <a:ext cx="1963126" cy="1705285"/>
      </dsp:txXfrm>
    </dsp:sp>
    <dsp:sp modelId="{E41E7729-FD3F-426D-804C-45BD60BD762D}">
      <dsp:nvSpPr>
        <dsp:cNvPr id="0" name=""/>
        <dsp:cNvSpPr/>
      </dsp:nvSpPr>
      <dsp:spPr>
        <a:xfrm rot="5400000">
          <a:off x="1206446" y="2149726"/>
          <a:ext cx="2378574" cy="193411"/>
        </a:xfrm>
        <a:prstGeom prst="corner">
          <a:avLst>
            <a:gd name="adj1" fmla="val 1000"/>
            <a:gd name="adj2" fmla="val 1000"/>
          </a:avLst>
        </a:prstGeom>
        <a:solidFill>
          <a:schemeClr val="lt1">
            <a:hueOff val="0"/>
            <a:satOff val="0"/>
            <a:lumOff val="0"/>
            <a:alphaOff val="0"/>
          </a:schemeClr>
        </a:solidFill>
        <a:ln w="12700" cap="flat" cmpd="sng" algn="ctr">
          <a:solidFill>
            <a:schemeClr val="accent6">
              <a:alpha val="90000"/>
              <a:hueOff val="0"/>
              <a:satOff val="0"/>
              <a:lumOff val="0"/>
              <a:alphaOff val="-10000"/>
            </a:schemeClr>
          </a:solidFill>
          <a:prstDash val="solid"/>
          <a:miter lim="800000"/>
        </a:ln>
        <a:effectLst/>
      </dsp:spPr>
      <dsp:style>
        <a:lnRef idx="2">
          <a:scrgbClr r="0" g="0" b="0"/>
        </a:lnRef>
        <a:fillRef idx="1">
          <a:scrgbClr r="0" g="0" b="0"/>
        </a:fillRef>
        <a:effectRef idx="0">
          <a:scrgbClr r="0" g="0" b="0"/>
        </a:effectRef>
        <a:fontRef idx="minor"/>
      </dsp:style>
    </dsp:sp>
    <dsp:sp modelId="{6C46E586-0364-4C52-98F9-74A7ACD803D1}">
      <dsp:nvSpPr>
        <dsp:cNvPr id="0" name=""/>
        <dsp:cNvSpPr/>
      </dsp:nvSpPr>
      <dsp:spPr>
        <a:xfrm>
          <a:off x="2299028" y="3435719"/>
          <a:ext cx="2417643" cy="792858"/>
        </a:xfrm>
        <a:prstGeom prst="chevron">
          <a:avLst>
            <a:gd name="adj" fmla="val 25000"/>
          </a:avLst>
        </a:prstGeom>
        <a:solidFill>
          <a:schemeClr val="accent6">
            <a:alpha val="90000"/>
            <a:hueOff val="0"/>
            <a:satOff val="0"/>
            <a:lumOff val="0"/>
            <a:alphaOff val="-10000"/>
          </a:schemeClr>
        </a:solidFill>
        <a:ln w="12700" cap="flat" cmpd="sng" algn="ctr">
          <a:solidFill>
            <a:schemeClr val="accent6">
              <a:alpha val="90000"/>
              <a:hueOff val="0"/>
              <a:satOff val="0"/>
              <a:lumOff val="0"/>
              <a:alphaOff val="-1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0" tIns="355600" rIns="177800" bIns="355600" numCol="1" spcCol="1270" rtlCol="0" anchor="ctr" anchorCtr="0">
          <a:noAutofit/>
        </a:bodyPr>
        <a:lstStyle/>
        <a:p>
          <a:pPr marL="0" lvl="0" indent="0" algn="ctr" defTabSz="1244600" rtl="0">
            <a:lnSpc>
              <a:spcPct val="90000"/>
            </a:lnSpc>
            <a:spcBef>
              <a:spcPct val="0"/>
            </a:spcBef>
            <a:spcAft>
              <a:spcPct val="35000"/>
            </a:spcAft>
            <a:buNone/>
          </a:pPr>
          <a:r>
            <a:rPr lang="de-DE" sz="2800" b="1" kern="1200" noProof="0" dirty="0">
              <a:effectLst>
                <a:outerShdw blurRad="50800" dist="38100" dir="2700000" algn="tl" rotWithShape="0">
                  <a:schemeClr val="tx1">
                    <a:alpha val="50000"/>
                  </a:schemeClr>
                </a:outerShdw>
              </a:effectLst>
              <a:latin typeface="+mj-lt"/>
            </a:rPr>
            <a:t>Part 2 </a:t>
          </a:r>
          <a:endParaRPr lang="en-GB" sz="2800" b="1" kern="1200" noProof="0" dirty="0">
            <a:effectLst>
              <a:outerShdw blurRad="50800" dist="38100" dir="2700000" algn="tl" rotWithShape="0">
                <a:schemeClr val="tx1">
                  <a:alpha val="50000"/>
                </a:schemeClr>
              </a:outerShdw>
            </a:effectLst>
            <a:latin typeface="+mj-lt"/>
          </a:endParaRPr>
        </a:p>
      </dsp:txBody>
      <dsp:txXfrm>
        <a:off x="2497243" y="3435719"/>
        <a:ext cx="2021214" cy="792858"/>
      </dsp:txXfrm>
    </dsp:sp>
    <dsp:sp modelId="{5E07F9E4-149C-4A89-848F-4ABDD305F0C5}">
      <dsp:nvSpPr>
        <dsp:cNvPr id="0" name=""/>
        <dsp:cNvSpPr/>
      </dsp:nvSpPr>
      <dsp:spPr>
        <a:xfrm>
          <a:off x="2492440" y="1173191"/>
          <a:ext cx="1963126" cy="17052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8000" tIns="432000" rIns="288000" bIns="0" numCol="1" spcCol="1270" rtlCol="0" anchor="t" anchorCtr="0">
          <a:noAutofit/>
        </a:bodyPr>
        <a:lstStyle/>
        <a:p>
          <a:pPr marL="0" lvl="0" indent="0" algn="l" defTabSz="889000" rtl="0">
            <a:lnSpc>
              <a:spcPts val="1600"/>
            </a:lnSpc>
            <a:spcBef>
              <a:spcPct val="0"/>
            </a:spcBef>
            <a:spcAft>
              <a:spcPct val="35000"/>
            </a:spcAft>
            <a:buNone/>
          </a:pPr>
          <a:r>
            <a:rPr lang="en-GB" sz="2000" kern="1200" noProof="0" dirty="0"/>
            <a:t>Have gaussian graphs with maxima</a:t>
          </a:r>
        </a:p>
      </dsp:txBody>
      <dsp:txXfrm>
        <a:off x="2492440" y="1173191"/>
        <a:ext cx="1963126" cy="1705285"/>
      </dsp:txXfrm>
    </dsp:sp>
    <dsp:sp modelId="{473F2067-7126-4D56-A328-5A8CFD3D8D52}">
      <dsp:nvSpPr>
        <dsp:cNvPr id="0" name=""/>
        <dsp:cNvSpPr/>
      </dsp:nvSpPr>
      <dsp:spPr>
        <a:xfrm rot="5400000">
          <a:off x="3503208" y="2149726"/>
          <a:ext cx="2378574" cy="193411"/>
        </a:xfrm>
        <a:prstGeom prst="corner">
          <a:avLst>
            <a:gd name="adj1" fmla="val 1000"/>
            <a:gd name="adj2" fmla="val 1000"/>
          </a:avLst>
        </a:prstGeom>
        <a:solidFill>
          <a:schemeClr val="lt1">
            <a:hueOff val="0"/>
            <a:satOff val="0"/>
            <a:lumOff val="0"/>
            <a:alphaOff val="0"/>
          </a:schemeClr>
        </a:solidFill>
        <a:ln w="12700" cap="flat" cmpd="sng" algn="ctr">
          <a:solidFill>
            <a:schemeClr val="accent6">
              <a:alpha val="90000"/>
              <a:hueOff val="0"/>
              <a:satOff val="0"/>
              <a:lumOff val="0"/>
              <a:alphaOff val="-20000"/>
            </a:schemeClr>
          </a:solidFill>
          <a:prstDash val="solid"/>
          <a:miter lim="800000"/>
        </a:ln>
        <a:effectLst/>
      </dsp:spPr>
      <dsp:style>
        <a:lnRef idx="2">
          <a:scrgbClr r="0" g="0" b="0"/>
        </a:lnRef>
        <a:fillRef idx="1">
          <a:scrgbClr r="0" g="0" b="0"/>
        </a:fillRef>
        <a:effectRef idx="0">
          <a:scrgbClr r="0" g="0" b="0"/>
        </a:effectRef>
        <a:fontRef idx="minor"/>
      </dsp:style>
    </dsp:sp>
    <dsp:sp modelId="{7A0B5EFC-88FB-4ED5-994F-D5F6584C2293}">
      <dsp:nvSpPr>
        <dsp:cNvPr id="0" name=""/>
        <dsp:cNvSpPr/>
      </dsp:nvSpPr>
      <dsp:spPr>
        <a:xfrm>
          <a:off x="4595789" y="3435719"/>
          <a:ext cx="2417643" cy="792858"/>
        </a:xfrm>
        <a:prstGeom prst="chevron">
          <a:avLst>
            <a:gd name="adj" fmla="val 25000"/>
          </a:avLst>
        </a:prstGeom>
        <a:solidFill>
          <a:schemeClr val="accent6">
            <a:alpha val="90000"/>
            <a:hueOff val="0"/>
            <a:satOff val="0"/>
            <a:lumOff val="0"/>
            <a:alphaOff val="-20000"/>
          </a:schemeClr>
        </a:solidFill>
        <a:ln w="12700" cap="flat" cmpd="sng" algn="ctr">
          <a:solidFill>
            <a:schemeClr val="accent6">
              <a:alpha val="90000"/>
              <a:hueOff val="0"/>
              <a:satOff val="0"/>
              <a:lumOff val="0"/>
              <a:alphaOff val="-2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0" tIns="355600" rIns="177800" bIns="355600" numCol="1" spcCol="1270" rtlCol="0" anchor="ctr" anchorCtr="0">
          <a:noAutofit/>
        </a:bodyPr>
        <a:lstStyle/>
        <a:p>
          <a:pPr marL="0" lvl="0" indent="0" algn="ctr" defTabSz="1244600" rtl="0">
            <a:lnSpc>
              <a:spcPct val="90000"/>
            </a:lnSpc>
            <a:spcBef>
              <a:spcPct val="0"/>
            </a:spcBef>
            <a:spcAft>
              <a:spcPct val="35000"/>
            </a:spcAft>
            <a:buNone/>
          </a:pPr>
          <a:r>
            <a:rPr lang="en-GB" sz="2800" b="1" kern="1200" noProof="0" dirty="0">
              <a:effectLst>
                <a:outerShdw blurRad="50800" dist="38100" dir="2700000" algn="tl" rotWithShape="0">
                  <a:schemeClr val="tx1">
                    <a:alpha val="50000"/>
                  </a:schemeClr>
                </a:outerShdw>
              </a:effectLst>
              <a:latin typeface="+mj-lt"/>
            </a:rPr>
            <a:t>Part 3</a:t>
          </a:r>
        </a:p>
      </dsp:txBody>
      <dsp:txXfrm>
        <a:off x="4794004" y="3435719"/>
        <a:ext cx="2021214" cy="792858"/>
      </dsp:txXfrm>
    </dsp:sp>
    <dsp:sp modelId="{FD7B29F2-0D66-4B4B-BC8A-82DA23575305}">
      <dsp:nvSpPr>
        <dsp:cNvPr id="0" name=""/>
        <dsp:cNvSpPr/>
      </dsp:nvSpPr>
      <dsp:spPr>
        <a:xfrm>
          <a:off x="4789201" y="1173191"/>
          <a:ext cx="1963126" cy="17052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8000" tIns="432000" rIns="288000" bIns="0" numCol="1" spcCol="1270" rtlCol="0" anchor="t" anchorCtr="0">
          <a:noAutofit/>
        </a:bodyPr>
        <a:lstStyle/>
        <a:p>
          <a:pPr marL="0" lvl="0" indent="0" algn="l" defTabSz="889000" rtl="0">
            <a:lnSpc>
              <a:spcPts val="1600"/>
            </a:lnSpc>
            <a:spcBef>
              <a:spcPct val="0"/>
            </a:spcBef>
            <a:spcAft>
              <a:spcPct val="35000"/>
            </a:spcAft>
            <a:buNone/>
          </a:pPr>
          <a:r>
            <a:rPr lang="en-GB" sz="2000" kern="1200" noProof="0" dirty="0"/>
            <a:t>Calculated the shift of maxima</a:t>
          </a:r>
        </a:p>
        <a:p>
          <a:pPr marL="0" lvl="0" indent="0" algn="l" defTabSz="889000" rtl="0">
            <a:lnSpc>
              <a:spcPts val="1600"/>
            </a:lnSpc>
            <a:spcBef>
              <a:spcPct val="0"/>
            </a:spcBef>
            <a:spcAft>
              <a:spcPct val="35000"/>
            </a:spcAft>
            <a:buNone/>
          </a:pPr>
          <a:r>
            <a:rPr lang="de-DE" sz="2000" kern="1200" noProof="0" dirty="0" err="1"/>
            <a:t>Determined</a:t>
          </a:r>
          <a:r>
            <a:rPr lang="de-DE" sz="2000" kern="1200" noProof="0" dirty="0"/>
            <a:t> </a:t>
          </a:r>
          <a:r>
            <a:rPr lang="de-DE" sz="2000" kern="1200" noProof="0" dirty="0" err="1"/>
            <a:t>selection</a:t>
          </a:r>
          <a:r>
            <a:rPr lang="de-DE" sz="2000" kern="1200" noProof="0" dirty="0"/>
            <a:t> </a:t>
          </a:r>
          <a:r>
            <a:rPr lang="de-DE" sz="2000" kern="1200" noProof="0" dirty="0" err="1"/>
            <a:t>criteria</a:t>
          </a:r>
          <a:r>
            <a:rPr lang="de-DE" sz="2000" kern="1200" noProof="0" dirty="0"/>
            <a:t> </a:t>
          </a:r>
          <a:endParaRPr lang="en-GB" sz="2000" kern="1200" noProof="0" dirty="0"/>
        </a:p>
      </dsp:txBody>
      <dsp:txXfrm>
        <a:off x="4789201" y="1173191"/>
        <a:ext cx="1963126" cy="1705285"/>
      </dsp:txXfrm>
    </dsp:sp>
    <dsp:sp modelId="{7BF6E820-C6E3-4E2C-BB23-ADF9AD641C6B}">
      <dsp:nvSpPr>
        <dsp:cNvPr id="0" name=""/>
        <dsp:cNvSpPr/>
      </dsp:nvSpPr>
      <dsp:spPr>
        <a:xfrm rot="5400000">
          <a:off x="5799969" y="2149726"/>
          <a:ext cx="2378574" cy="193411"/>
        </a:xfrm>
        <a:prstGeom prst="corner">
          <a:avLst>
            <a:gd name="adj1" fmla="val 1000"/>
            <a:gd name="adj2" fmla="val 1000"/>
          </a:avLst>
        </a:prstGeom>
        <a:solidFill>
          <a:schemeClr val="lt1">
            <a:hueOff val="0"/>
            <a:satOff val="0"/>
            <a:lumOff val="0"/>
            <a:alphaOff val="0"/>
          </a:schemeClr>
        </a:solidFill>
        <a:ln w="12700" cap="flat" cmpd="sng" algn="ctr">
          <a:solidFill>
            <a:schemeClr val="accent6">
              <a:alpha val="90000"/>
              <a:hueOff val="0"/>
              <a:satOff val="0"/>
              <a:lumOff val="0"/>
              <a:alphaOff val="-30000"/>
            </a:schemeClr>
          </a:solidFill>
          <a:prstDash val="solid"/>
          <a:miter lim="800000"/>
        </a:ln>
        <a:effectLst/>
      </dsp:spPr>
      <dsp:style>
        <a:lnRef idx="2">
          <a:scrgbClr r="0" g="0" b="0"/>
        </a:lnRef>
        <a:fillRef idx="1">
          <a:scrgbClr r="0" g="0" b="0"/>
        </a:fillRef>
        <a:effectRef idx="0">
          <a:scrgbClr r="0" g="0" b="0"/>
        </a:effectRef>
        <a:fontRef idx="minor"/>
      </dsp:style>
    </dsp:sp>
    <dsp:sp modelId="{B8046455-4EBB-40A8-838B-B584850A8B8E}">
      <dsp:nvSpPr>
        <dsp:cNvPr id="0" name=""/>
        <dsp:cNvSpPr/>
      </dsp:nvSpPr>
      <dsp:spPr>
        <a:xfrm>
          <a:off x="6892551" y="3435719"/>
          <a:ext cx="2417643" cy="792858"/>
        </a:xfrm>
        <a:prstGeom prst="chevron">
          <a:avLst>
            <a:gd name="adj" fmla="val 25000"/>
          </a:avLst>
        </a:prstGeom>
        <a:solidFill>
          <a:schemeClr val="accent6">
            <a:alpha val="90000"/>
            <a:hueOff val="0"/>
            <a:satOff val="0"/>
            <a:lumOff val="0"/>
            <a:alphaOff val="-30000"/>
          </a:schemeClr>
        </a:solidFill>
        <a:ln w="12700" cap="flat" cmpd="sng" algn="ctr">
          <a:solidFill>
            <a:schemeClr val="accent6">
              <a:alpha val="90000"/>
              <a:hueOff val="0"/>
              <a:satOff val="0"/>
              <a:lumOff val="0"/>
              <a:alphaOff val="-3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0" tIns="355600" rIns="177800" bIns="355600" numCol="1" spcCol="1270" rtlCol="0" anchor="ctr" anchorCtr="0">
          <a:noAutofit/>
        </a:bodyPr>
        <a:lstStyle/>
        <a:p>
          <a:pPr marL="0" lvl="0" indent="0" algn="ctr" defTabSz="1244600" rtl="0">
            <a:lnSpc>
              <a:spcPct val="90000"/>
            </a:lnSpc>
            <a:spcBef>
              <a:spcPct val="0"/>
            </a:spcBef>
            <a:spcAft>
              <a:spcPct val="35000"/>
            </a:spcAft>
            <a:buNone/>
          </a:pPr>
          <a:r>
            <a:rPr lang="en-GB" sz="2800" b="1" kern="1200" noProof="0" dirty="0">
              <a:effectLst>
                <a:outerShdw blurRad="50800" dist="38100" dir="2700000" algn="tl" rotWithShape="0">
                  <a:schemeClr val="tx1">
                    <a:alpha val="50000"/>
                  </a:schemeClr>
                </a:outerShdw>
              </a:effectLst>
              <a:latin typeface="+mj-lt"/>
            </a:rPr>
            <a:t>Part 4</a:t>
          </a:r>
        </a:p>
      </dsp:txBody>
      <dsp:txXfrm>
        <a:off x="7090766" y="3435719"/>
        <a:ext cx="2021214" cy="792858"/>
      </dsp:txXfrm>
    </dsp:sp>
    <dsp:sp modelId="{1D84544C-5924-422B-9546-A86AE4927E4C}">
      <dsp:nvSpPr>
        <dsp:cNvPr id="0" name=""/>
        <dsp:cNvSpPr/>
      </dsp:nvSpPr>
      <dsp:spPr>
        <a:xfrm>
          <a:off x="7085962" y="1173191"/>
          <a:ext cx="1963126" cy="17052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8000" tIns="432000" rIns="288000" bIns="0" numCol="1" spcCol="1270" rtlCol="0" anchor="t" anchorCtr="0">
          <a:noAutofit/>
        </a:bodyPr>
        <a:lstStyle/>
        <a:p>
          <a:pPr marL="0" lvl="0" indent="0" algn="l" defTabSz="533400" rtl="0">
            <a:lnSpc>
              <a:spcPts val="1600"/>
            </a:lnSpc>
            <a:spcBef>
              <a:spcPct val="0"/>
            </a:spcBef>
            <a:spcAft>
              <a:spcPts val="0"/>
            </a:spcAft>
            <a:buNone/>
          </a:pPr>
          <a:r>
            <a:rPr lang="en-GB" sz="2000" kern="1200" noProof="0" dirty="0">
              <a:latin typeface="+mn-lt"/>
              <a:ea typeface="+mn-ea"/>
              <a:cs typeface="+mn-cs"/>
            </a:rPr>
            <a:t>Identified RBPs</a:t>
          </a:r>
        </a:p>
        <a:p>
          <a:pPr marL="0" lvl="0" indent="0" algn="l" defTabSz="533400" rtl="0">
            <a:lnSpc>
              <a:spcPts val="1600"/>
            </a:lnSpc>
            <a:spcBef>
              <a:spcPct val="0"/>
            </a:spcBef>
            <a:spcAft>
              <a:spcPts val="0"/>
            </a:spcAft>
            <a:buNone/>
          </a:pPr>
          <a:endParaRPr lang="en-GB" sz="2000" kern="1200" noProof="0" dirty="0">
            <a:latin typeface="+mn-lt"/>
            <a:ea typeface="+mn-ea"/>
            <a:cs typeface="+mn-cs"/>
          </a:endParaRPr>
        </a:p>
        <a:p>
          <a:pPr marL="0" lvl="0" indent="0" algn="l" defTabSz="533400" rtl="0">
            <a:lnSpc>
              <a:spcPts val="1600"/>
            </a:lnSpc>
            <a:spcBef>
              <a:spcPct val="0"/>
            </a:spcBef>
            <a:spcAft>
              <a:spcPts val="0"/>
            </a:spcAft>
            <a:buNone/>
          </a:pPr>
          <a:r>
            <a:rPr lang="de-DE" sz="2000" kern="1200" noProof="0" dirty="0">
              <a:latin typeface="+mn-lt"/>
              <a:ea typeface="+mn-ea"/>
              <a:cs typeface="+mn-cs"/>
            </a:rPr>
            <a:t>Clustered </a:t>
          </a:r>
          <a:r>
            <a:rPr lang="de-DE" sz="2000" kern="1200" noProof="0" dirty="0" err="1">
              <a:latin typeface="+mn-lt"/>
              <a:ea typeface="+mn-ea"/>
              <a:cs typeface="+mn-cs"/>
            </a:rPr>
            <a:t>proteins</a:t>
          </a:r>
          <a:endParaRPr lang="de-DE" sz="2000" kern="1200" noProof="0" dirty="0">
            <a:latin typeface="+mn-lt"/>
            <a:ea typeface="+mn-ea"/>
            <a:cs typeface="+mn-cs"/>
          </a:endParaRPr>
        </a:p>
        <a:p>
          <a:pPr marL="0" lvl="0" indent="0" algn="l" defTabSz="533400" rtl="0">
            <a:lnSpc>
              <a:spcPts val="1600"/>
            </a:lnSpc>
            <a:spcBef>
              <a:spcPct val="0"/>
            </a:spcBef>
            <a:spcAft>
              <a:spcPts val="0"/>
            </a:spcAft>
            <a:buNone/>
          </a:pPr>
          <a:endParaRPr lang="en-GB" sz="2000" kern="1200" noProof="0" dirty="0">
            <a:latin typeface="+mn-lt"/>
            <a:ea typeface="+mn-ea"/>
            <a:cs typeface="+mn-cs"/>
          </a:endParaRPr>
        </a:p>
        <a:p>
          <a:pPr marL="0" lvl="0" indent="0" algn="l" defTabSz="533400" rtl="0">
            <a:lnSpc>
              <a:spcPts val="1600"/>
            </a:lnSpc>
            <a:spcBef>
              <a:spcPct val="0"/>
            </a:spcBef>
            <a:spcAft>
              <a:spcPts val="0"/>
            </a:spcAft>
            <a:buNone/>
          </a:pPr>
          <a:r>
            <a:rPr lang="de-DE" sz="2000" kern="1200" noProof="0" dirty="0" err="1">
              <a:latin typeface="+mn-lt"/>
              <a:ea typeface="+mn-ea"/>
              <a:cs typeface="+mn-cs"/>
            </a:rPr>
            <a:t>Used</a:t>
          </a:r>
          <a:r>
            <a:rPr lang="de-DE" sz="2000" kern="1200" noProof="0" dirty="0">
              <a:latin typeface="+mn-lt"/>
              <a:ea typeface="+mn-ea"/>
              <a:cs typeface="+mn-cs"/>
            </a:rPr>
            <a:t> linear </a:t>
          </a:r>
          <a:r>
            <a:rPr lang="de-DE" sz="2000" kern="1200" noProof="0" dirty="0" err="1">
              <a:latin typeface="+mn-lt"/>
              <a:ea typeface="+mn-ea"/>
              <a:cs typeface="+mn-cs"/>
            </a:rPr>
            <a:t>regression</a:t>
          </a:r>
          <a:endParaRPr lang="en-GB" sz="2000" kern="1200" noProof="0" dirty="0">
            <a:latin typeface="+mn-lt"/>
            <a:ea typeface="+mn-ea"/>
            <a:cs typeface="+mn-cs"/>
          </a:endParaRPr>
        </a:p>
      </dsp:txBody>
      <dsp:txXfrm>
        <a:off x="7085962" y="1173191"/>
        <a:ext cx="1963126" cy="1705285"/>
      </dsp:txXfrm>
    </dsp:sp>
    <dsp:sp modelId="{0EE416CF-D8AE-41BD-BF35-9148040E1274}">
      <dsp:nvSpPr>
        <dsp:cNvPr id="0" name=""/>
        <dsp:cNvSpPr/>
      </dsp:nvSpPr>
      <dsp:spPr>
        <a:xfrm rot="5400000">
          <a:off x="8096730" y="2149726"/>
          <a:ext cx="2378574" cy="193411"/>
        </a:xfrm>
        <a:prstGeom prst="corner">
          <a:avLst>
            <a:gd name="adj1" fmla="val 1000"/>
            <a:gd name="adj2" fmla="val 1000"/>
          </a:avLst>
        </a:prstGeom>
        <a:solidFill>
          <a:schemeClr val="lt1">
            <a:hueOff val="0"/>
            <a:satOff val="0"/>
            <a:lumOff val="0"/>
            <a:alphaOff val="0"/>
          </a:schemeClr>
        </a:solidFill>
        <a:ln w="12700" cap="flat" cmpd="sng" algn="ctr">
          <a:solidFill>
            <a:schemeClr val="accent6">
              <a:alpha val="90000"/>
              <a:hueOff val="0"/>
              <a:satOff val="0"/>
              <a:lumOff val="0"/>
              <a:alphaOff val="-40000"/>
            </a:schemeClr>
          </a:solidFill>
          <a:prstDash val="solid"/>
          <a:miter lim="800000"/>
        </a:ln>
        <a:effectLst/>
      </dsp:spPr>
      <dsp:style>
        <a:lnRef idx="2">
          <a:scrgbClr r="0" g="0" b="0"/>
        </a:lnRef>
        <a:fillRef idx="1">
          <a:scrgbClr r="0" g="0" b="0"/>
        </a:fillRef>
        <a:effectRef idx="0">
          <a:scrgbClr r="0" g="0" b="0"/>
        </a:effectRef>
        <a:fontRef idx="minor"/>
      </dsp:style>
    </dsp:sp>
    <dsp:sp modelId="{559A9A18-D6AE-4459-8C7F-A17CAB50744A}">
      <dsp:nvSpPr>
        <dsp:cNvPr id="0" name=""/>
        <dsp:cNvSpPr/>
      </dsp:nvSpPr>
      <dsp:spPr>
        <a:xfrm>
          <a:off x="9189312" y="3435719"/>
          <a:ext cx="2417643" cy="792858"/>
        </a:xfrm>
        <a:prstGeom prst="chevron">
          <a:avLst>
            <a:gd name="adj" fmla="val 25000"/>
          </a:avLst>
        </a:prstGeom>
        <a:solidFill>
          <a:schemeClr val="accent6">
            <a:alpha val="90000"/>
            <a:hueOff val="0"/>
            <a:satOff val="0"/>
            <a:lumOff val="0"/>
            <a:alphaOff val="-40000"/>
          </a:schemeClr>
        </a:solidFill>
        <a:ln w="12700" cap="flat" cmpd="sng" algn="ctr">
          <a:solidFill>
            <a:schemeClr val="accent6">
              <a:alpha val="90000"/>
              <a:hueOff val="0"/>
              <a:satOff val="0"/>
              <a:lumOff val="0"/>
              <a:alphaOff val="-4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0" tIns="355600" rIns="177800" bIns="355600" numCol="1" spcCol="1270" rtlCol="0" anchor="ctr" anchorCtr="0">
          <a:noAutofit/>
        </a:bodyPr>
        <a:lstStyle/>
        <a:p>
          <a:pPr marL="0" lvl="0" indent="0" algn="ctr" defTabSz="1244600" rtl="0">
            <a:lnSpc>
              <a:spcPct val="90000"/>
            </a:lnSpc>
            <a:spcBef>
              <a:spcPct val="0"/>
            </a:spcBef>
            <a:spcAft>
              <a:spcPct val="35000"/>
            </a:spcAft>
            <a:buNone/>
          </a:pPr>
          <a:r>
            <a:rPr lang="en-GB" sz="2800" b="1" kern="1200" noProof="0" dirty="0">
              <a:effectLst>
                <a:outerShdw blurRad="50800" dist="38100" dir="2700000" algn="tl" rotWithShape="0">
                  <a:schemeClr val="tx1">
                    <a:alpha val="50000"/>
                  </a:schemeClr>
                </a:outerShdw>
              </a:effectLst>
              <a:latin typeface="+mj-lt"/>
            </a:rPr>
            <a:t>Part 5</a:t>
          </a:r>
        </a:p>
      </dsp:txBody>
      <dsp:txXfrm>
        <a:off x="9387527" y="3435719"/>
        <a:ext cx="2021214" cy="792858"/>
      </dsp:txXfrm>
    </dsp:sp>
    <dsp:sp modelId="{7F54B493-FCA8-4A1F-A2B1-FCB26CA9C396}">
      <dsp:nvSpPr>
        <dsp:cNvPr id="0" name=""/>
        <dsp:cNvSpPr/>
      </dsp:nvSpPr>
      <dsp:spPr>
        <a:xfrm>
          <a:off x="9382723" y="1173191"/>
          <a:ext cx="1963126" cy="17052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8000" tIns="432000" rIns="288000" bIns="0" numCol="1" spcCol="1270" rtlCol="0" anchor="t" anchorCtr="0">
          <a:noAutofit/>
        </a:bodyPr>
        <a:lstStyle/>
        <a:p>
          <a:pPr marL="0" lvl="0" indent="0" algn="l" defTabSz="533400" rtl="0">
            <a:lnSpc>
              <a:spcPts val="1600"/>
            </a:lnSpc>
            <a:spcBef>
              <a:spcPct val="0"/>
            </a:spcBef>
            <a:spcAft>
              <a:spcPts val="0"/>
            </a:spcAft>
            <a:buNone/>
          </a:pPr>
          <a:r>
            <a:rPr lang="en-GB" sz="2000" kern="1200" noProof="0" dirty="0">
              <a:latin typeface="+mn-lt"/>
              <a:ea typeface="+mn-ea"/>
              <a:cs typeface="+mn-cs"/>
            </a:rPr>
            <a:t>Finalized GitHub</a:t>
          </a:r>
        </a:p>
        <a:p>
          <a:pPr marL="0" lvl="0" indent="0" algn="l" defTabSz="533400" rtl="0">
            <a:lnSpc>
              <a:spcPts val="1600"/>
            </a:lnSpc>
            <a:spcBef>
              <a:spcPct val="0"/>
            </a:spcBef>
            <a:spcAft>
              <a:spcPts val="0"/>
            </a:spcAft>
            <a:buNone/>
          </a:pPr>
          <a:r>
            <a:rPr lang="en-GB" sz="1100" kern="1200" noProof="0" dirty="0">
              <a:latin typeface="+mn-lt"/>
              <a:ea typeface="+mn-ea"/>
              <a:cs typeface="+mn-cs"/>
            </a:rPr>
            <a:t> </a:t>
          </a:r>
        </a:p>
        <a:p>
          <a:pPr marL="0" lvl="0" indent="0" algn="l" defTabSz="533400" rtl="0">
            <a:lnSpc>
              <a:spcPts val="1600"/>
            </a:lnSpc>
            <a:spcBef>
              <a:spcPct val="0"/>
            </a:spcBef>
            <a:spcAft>
              <a:spcPts val="0"/>
            </a:spcAft>
            <a:buNone/>
          </a:pPr>
          <a:r>
            <a:rPr lang="de-DE" sz="2000" kern="1200" noProof="0" dirty="0">
              <a:latin typeface="+mn-lt"/>
              <a:ea typeface="+mn-ea"/>
              <a:cs typeface="+mn-cs"/>
            </a:rPr>
            <a:t>Hand in final </a:t>
          </a:r>
          <a:r>
            <a:rPr lang="de-DE" sz="2000" kern="1200" noProof="0" dirty="0" err="1">
              <a:latin typeface="+mn-lt"/>
              <a:ea typeface="+mn-ea"/>
              <a:cs typeface="+mn-cs"/>
            </a:rPr>
            <a:t>report</a:t>
          </a:r>
          <a:endParaRPr lang="de-DE" sz="2000" kern="1200" noProof="0" dirty="0">
            <a:latin typeface="+mn-lt"/>
            <a:ea typeface="+mn-ea"/>
            <a:cs typeface="+mn-cs"/>
          </a:endParaRPr>
        </a:p>
        <a:p>
          <a:pPr marL="0" lvl="0" indent="0" algn="l" defTabSz="533400" rtl="0">
            <a:lnSpc>
              <a:spcPts val="1600"/>
            </a:lnSpc>
            <a:spcBef>
              <a:spcPct val="0"/>
            </a:spcBef>
            <a:spcAft>
              <a:spcPts val="0"/>
            </a:spcAft>
            <a:buNone/>
          </a:pPr>
          <a:endParaRPr lang="en-GB" sz="400" kern="1200" noProof="0" dirty="0">
            <a:latin typeface="+mn-lt"/>
            <a:ea typeface="+mn-ea"/>
            <a:cs typeface="+mn-cs"/>
          </a:endParaRPr>
        </a:p>
        <a:p>
          <a:pPr marL="0" lvl="0" indent="0" algn="l" defTabSz="533400" rtl="0">
            <a:lnSpc>
              <a:spcPts val="1600"/>
            </a:lnSpc>
            <a:spcBef>
              <a:spcPct val="0"/>
            </a:spcBef>
            <a:spcAft>
              <a:spcPts val="0"/>
            </a:spcAft>
            <a:buNone/>
          </a:pPr>
          <a:r>
            <a:rPr lang="de-DE" sz="2000" kern="1200" noProof="0" dirty="0">
              <a:latin typeface="+mn-lt"/>
              <a:ea typeface="+mn-ea"/>
              <a:cs typeface="+mn-cs"/>
            </a:rPr>
            <a:t>Hand in final </a:t>
          </a:r>
          <a:r>
            <a:rPr lang="de-DE" sz="2000" kern="1200" noProof="0" dirty="0" err="1">
              <a:latin typeface="+mn-lt"/>
              <a:ea typeface="+mn-ea"/>
              <a:cs typeface="+mn-cs"/>
            </a:rPr>
            <a:t>presentation</a:t>
          </a:r>
          <a:endParaRPr lang="en-GB" sz="1000" kern="1200" noProof="0" dirty="0">
            <a:latin typeface="+mn-lt"/>
            <a:ea typeface="+mn-ea"/>
            <a:cs typeface="+mn-cs"/>
          </a:endParaRPr>
        </a:p>
      </dsp:txBody>
      <dsp:txXfrm>
        <a:off x="9382723" y="1173191"/>
        <a:ext cx="1963126" cy="1705285"/>
      </dsp:txXfrm>
    </dsp:sp>
  </dsp:spTree>
</dsp:drawing>
</file>

<file path=ppt/diagrams/layout1.xml><?xml version="1.0" encoding="utf-8"?>
<dgm:layoutDef xmlns:dgm="http://schemas.openxmlformats.org/drawingml/2006/diagram" xmlns:a="http://schemas.openxmlformats.org/drawingml/2006/main" uniqueId="urn:microsoft.com/office/officeart/2016/7/layout/AccentHomeChevronProcess">
  <dgm:title val="Accent Home Chevron Process"/>
  <dgm:desc val="Use to show a progression; a timeline; sequential steps in a task, process, or workflow; or to emphasize movement or direction. Level 1 text appears inside an chevron shape, except the first shape which comes in a home shape, while Level 2 text appears above the invisible rectangle shapes."/>
  <dgm:catLst>
    <dgm:cat type="process" pri="500"/>
    <dgm:cat type="timeline"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contrsBasedOnsibTransCount">
      <dgm:if name="oneSibTrans" axis="ch" ptType="sibTrans" func="cnt" op="equ" val="1">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2"/>
          <dgm:constr type="w" for="ch" ptType="sibTrans" op="equ"/>
        </dgm:constrLst>
      </dgm:if>
      <dgm:else name="moreThanOneSibTrans">
        <dgm:choose name="contrsForMoreThanOneSibTrans">
          <dgm:if name="twoSibTrans" axis="ch" ptType="sibTrans" func="cnt" op="equ" val="2">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3"/>
              <dgm:constr type="w" for="ch" ptType="sibTrans" op="equ"/>
            </dgm:constrLst>
          </dgm:if>
          <dgm:else name="moreThanTwoSibTrans">
            <dgm:choose name="contrsForMoreThanTwoSibTrans">
              <dgm:if name="threeSibTrans" axis="ch" ptType="sibTrans" func="cnt" op="equ" val="3">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4"/>
                  <dgm:constr type="w" for="ch" ptType="sibTrans" op="equ"/>
                </dgm:constrLst>
              </dgm:if>
              <dgm:else name="moreThanThreeSibTrans">
                <dgm:choose name="contrsForMoreThanThreeSibTrans">
                  <dgm:if name="fourToSixSibTrans" axis="ch" ptType="sibTrans" func="cnt" op="lte" val="6">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5"/>
                      <dgm:constr type="w" for="ch" ptType="sibTrans" op="equ"/>
                    </dgm:constrLst>
                  </dgm:if>
                  <dgm:else name="moreThanSixSibTrans">
                    <dgm:choose name="contrsForMoreThanSixSibTrans">
                      <dgm:if name="sevenToEightSibTrans" axis="ch" ptType="sibTrans" func="cnt" op="lte" val="8">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7"/>
                          <dgm:constr type="w" for="ch" ptType="sibTrans" op="equ"/>
                        </dgm:constrLst>
                      </dgm:if>
                      <dgm:else name="moreThanEightSibTrans">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9"/>
                          <dgm:constr type="w" for="ch" ptType="sibTrans" op="equ"/>
                        </dgm:constrLst>
                      </dgm:else>
                    </dgm:choose>
                  </dgm:else>
                </dgm:choose>
              </dgm:else>
            </dgm:choose>
          </dgm:else>
        </dgm:choose>
      </dgm:else>
    </dgm:choose>
    <dgm:ruleLst/>
    <dgm:forEach name="Name6" axis="ch" ptType="node">
      <dgm:layoutNode name="composite">
        <dgm:alg type="composite"/>
        <dgm:shape xmlns:r="http://schemas.openxmlformats.org/officeDocument/2006/relationships" r:blip="">
          <dgm:adjLst/>
        </dgm:shape>
        <dgm:presOf/>
        <dgm:choose name="LayoutLTRorRTL">
          <dgm:if name="LayoutLTR" func="var" arg="dir" op="equ" val="norm">
            <dgm:constrLst>
              <dgm:constr type="w" for="ch" forName="L" refType="w" fact="0.08"/>
              <dgm:constr type="h" for="ch" forName="L" refType="h" fact="0.75"/>
              <dgm:constr type="l" for="ch" forName="L"/>
              <dgm:constr type="l" for="ch" forName="parTx"/>
              <dgm:constr type="w" for="ch" forName="parTx" refType="w"/>
              <dgm:constr type="h" for="ch" forName="parTx" refType="h" fact="0.25"/>
              <dgm:constr type="t" for="ch" forName="parTx" refType="b" refFor="ch" refForName="L"/>
              <dgm:constr type="t" for="ch" forName="desTx" refType="w" refFor="ch" refForName="L" fact="0.6"/>
              <dgm:constr type="b" for="ch" forName="desTx" refType="t" refFor="ch" refForName="EmptyPlaceHolder"/>
              <dgm:constr type="l" for="ch" forName="desTx" refType="r" refFor="ch" refForName="L"/>
              <dgm:constr type="w" for="ch" forName="desTx" refType="w" fact="0.812"/>
              <dgm:constr type="w" for="ch" forName="EmptyPlaceHolder" refType="w" fact="0.82"/>
              <dgm:constr type="l" for="ch" forName="EmptyPlaceHolder" refType="r" refFor="ch" refForName="L"/>
              <dgm:constr type="b" for="ch" forName="EmptyPlaceHolder" refType="b" refFor="ch" refForName="L"/>
              <dgm:constr type="h" for="ch" forName="EmptyPlaceHolder" refType="t" refFor="ch" refForName="desTx"/>
            </dgm:constrLst>
          </dgm:if>
          <dgm:else name="LayoutRTL">
            <dgm:constrLst>
              <dgm:constr type="w" for="ch" forName="L" refType="w" fact="0.08"/>
              <dgm:constr type="h" for="ch" forName="L" refType="h" fact="0.75"/>
              <dgm:constr type="r" for="ch" forName="L" refType="w"/>
              <dgm:constr type="r" for="ch" forName="parTx" refType="w"/>
              <dgm:constr type="w" for="ch" forName="parTx" refType="w"/>
              <dgm:constr type="h" for="ch" forName="parTx" refType="h" fact="0.25"/>
              <dgm:constr type="t" for="ch" forName="parTx" refType="b" refFor="ch" refForName="L"/>
              <dgm:constr type="t" for="ch" forName="desTx" refType="w" refFor="ch" refForName="L" fact="0.6"/>
              <dgm:constr type="b" for="ch" forName="desTx" refType="t" refFor="ch" refForName="EmptyPlaceHolder"/>
              <dgm:constr type="r" for="ch" forName="desTx" refType="l" refFor="ch" refForName="L"/>
              <dgm:constr type="w" for="ch" forName="desTx" refType="w" fact="0.812"/>
              <dgm:constr type="w" for="ch" forName="EmptyPlaceHolder" refType="w" fact="0.82"/>
              <dgm:constr type="h" for="ch" forName="EmptyPlaceHolder" refType="w" refFor="ch" refForName="L" fact="0.6"/>
              <dgm:constr type="b" for="ch" forName="EmptyPlaceHolder" refType="b" refFor="ch" refForName="L"/>
            </dgm:constrLst>
          </dgm:else>
        </dgm:choose>
        <dgm:layoutNode name="L" styleLbl="solidFgAcc1" moveWith="parTx">
          <dgm:varLst>
            <dgm:chMax val="0"/>
            <dgm:chPref val="0"/>
          </dgm:varLst>
          <dgm:alg type="sp"/>
          <dgm:choose name="Name310">
            <dgm:if name="Name311" func="var" arg="dir" op="equ" val="norm">
              <dgm:shape xmlns:r="http://schemas.openxmlformats.org/officeDocument/2006/relationships" rot="90" type="corner" r:blip="">
                <dgm:adjLst>
                  <dgm:adj idx="1" val="0.01"/>
                  <dgm:adj idx="2" val="0.01"/>
                </dgm:adjLst>
              </dgm:shape>
            </dgm:if>
            <dgm:else name="Name312">
              <dgm:shape xmlns:r="http://schemas.openxmlformats.org/officeDocument/2006/relationships" rot="180" type="corner" r:blip="">
                <dgm:adjLst>
                  <dgm:adj idx="1" val="0.01"/>
                  <dgm:adj idx="2" val="0.01"/>
                </dgm:adjLst>
              </dgm:shape>
            </dgm:else>
          </dgm:choose>
          <dgm:presOf/>
          <dgm:constrLst/>
          <dgm:ruleLst/>
        </dgm:layoutNode>
        <dgm:layoutNode name="parTx" styleLbl="alignNode1">
          <dgm:varLst>
            <dgm:chMax val="0"/>
            <dgm:chPref val="0"/>
            <dgm:bulletEnabled val="1"/>
          </dgm:varLst>
          <dgm:alg type="tx">
            <dgm:param type="txAnchorVert" val="mid"/>
            <dgm:param type="parTxLTRAlign" val="ctr"/>
            <dgm:param type="parTxRTLAlign" val="ctr"/>
          </dgm:alg>
          <dgm:choose name="MakeFirstNodeHomePlate">
            <dgm:if name="IfFirstNode" axis="self" ptType="node" func="pos" op="equ" val="1">
              <dgm:choose name="Name110">
                <dgm:if name="Name111" func="var" arg="dir" op="equ" val="norm">
                  <dgm:shape xmlns:r="http://schemas.openxmlformats.org/officeDocument/2006/relationships" type="homePlate" r:blip="">
                    <dgm:adjLst>
                      <dgm:adj idx="1" val="0.25"/>
                    </dgm:adjLst>
                  </dgm:shape>
                </dgm:if>
                <dgm:else name="Name112">
                  <dgm:shape xmlns:r="http://schemas.openxmlformats.org/officeDocument/2006/relationships" rot="180" type="homePlate" r:blip="">
                    <dgm:adjLst>
                      <dgm:adj idx="1" val="0.25"/>
                    </dgm:adjLst>
                  </dgm:shape>
                </dgm:else>
              </dgm:choose>
            </dgm:if>
            <dgm:else name="MakeRestOfNodesChevrons">
              <dgm:choose name="Name10">
                <dgm:if name="Name11" func="var" arg="dir" op="equ" val="norm">
                  <dgm:shape xmlns:r="http://schemas.openxmlformats.org/officeDocument/2006/relationships" type="chevron" r:blip="">
                    <dgm:adjLst>
                      <dgm:adj idx="1" val="0.25"/>
                    </dgm:adjLst>
                  </dgm:shape>
                </dgm:if>
                <dgm:else name="Name12">
                  <dgm:shape xmlns:r="http://schemas.openxmlformats.org/officeDocument/2006/relationships" rot="180" type="chevron" r:blip="">
                    <dgm:adjLst>
                      <dgm:adj idx="1" val="0.25"/>
                    </dgm:adjLst>
                  </dgm:shape>
                </dgm:else>
              </dgm:choose>
            </dgm:else>
          </dgm:choose>
          <dgm:presOf axis="self" ptType="node"/>
          <dgm:constrLst>
            <dgm:constr type="tMarg" refType="primFontSz"/>
            <dgm:constr type="bMarg" refType="primFontSz"/>
            <dgm:constr type="lMarg" refType="primFontSz" fact="0.5"/>
            <dgm:constr type="rMarg" refType="primFontSz" fact="0.5"/>
          </dgm:constrLst>
          <dgm:ruleLst>
            <dgm:rule type="primFontSz" val="13" fact="NaN" max="NaN"/>
          </dgm:ruleLst>
        </dgm:layoutNode>
        <dgm:layoutNode name="desTx" styleLbl="revTx" moveWith="parTx">
          <dgm:varLst>
            <dgm:chMax val="0"/>
            <dgm:chPref val="0"/>
            <dgm:bulletEnabled val="1"/>
          </dgm:varLst>
          <dgm:choose name="Name210">
            <dgm:if name="Name211" func="var" arg="dir" op="equ" val="norm">
              <dgm:alg type="tx">
                <dgm:param type="txAnchorVert" val="t"/>
                <dgm:param type="parTxLTRAlign" val="l"/>
                <dgm:param type="shpTxLTRAlignCh" val="l"/>
                <dgm:param type="parTxRTLAlign" val="l"/>
                <dgm:param type="shpTxRTLAlignCh" val="l"/>
              </dgm:alg>
            </dgm:if>
            <dgm:else name="Name212">
              <dgm:alg type="tx">
                <dgm:param type="txAnchorVert" val="t"/>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 ptType="node"/>
          <dgm:constrLst>
            <dgm:constr type="tMarg"/>
            <dgm:constr type="bMarg"/>
            <dgm:constr type="lMarg"/>
            <dgm:constr type="rMarg"/>
          </dgm:constrLst>
          <dgm:ruleLst>
            <dgm:rule type="primFontSz" val="11" fact="NaN" max="NaN"/>
            <dgm:rule type="secFontSz" val="9" fact="NaN" max="NaN"/>
          </dgm:ruleLst>
        </dgm:layoutNode>
        <dgm:layoutNode name="EmptyPlaceHolder">
          <dgm:alg type="sp"/>
          <dgm:shape xmlns:r="http://schemas.openxmlformats.org/officeDocument/2006/relationships" r:blip="">
            <dgm:adjLst/>
          </dgm:shape>
          <dgm:presOf/>
          <dgm:constr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6C5FA67-D347-4EB7-B316-4AAC251909E9}" type="datetimeFigureOut">
              <a:rPr lang="en-GB" smtClean="0"/>
              <a:t>15/07/2023</a:t>
            </a:fld>
            <a:endParaRPr lang="en-GB"/>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3D9A480-5B80-400D-B973-A7D925F824AA}" type="slidenum">
              <a:rPr lang="en-GB" smtClean="0"/>
              <a:t>‹#›</a:t>
            </a:fld>
            <a:endParaRPr lang="en-GB"/>
          </a:p>
        </p:txBody>
      </p:sp>
    </p:spTree>
    <p:extLst>
      <p:ext uri="{BB962C8B-B14F-4D97-AF65-F5344CB8AC3E}">
        <p14:creationId xmlns:p14="http://schemas.microsoft.com/office/powerpoint/2010/main" val="8278566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a:t>We</a:t>
            </a:r>
            <a:r>
              <a:rPr lang="de-DE" dirty="0"/>
              <a:t> </a:t>
            </a:r>
            <a:r>
              <a:rPr lang="de-DE" dirty="0" err="1"/>
              <a:t>aim</a:t>
            </a:r>
            <a:r>
              <a:rPr lang="de-DE" dirty="0"/>
              <a:t> </a:t>
            </a:r>
            <a:r>
              <a:rPr lang="de-DE" dirty="0" err="1"/>
              <a:t>to</a:t>
            </a:r>
            <a:r>
              <a:rPr lang="de-DE" dirty="0"/>
              <a:t> </a:t>
            </a:r>
            <a:r>
              <a:rPr lang="de-DE" dirty="0" err="1"/>
              <a:t>analyze</a:t>
            </a:r>
            <a:r>
              <a:rPr lang="de-DE" dirty="0"/>
              <a:t> </a:t>
            </a:r>
            <a:r>
              <a:rPr lang="de-DE" dirty="0" err="1"/>
              <a:t>mass</a:t>
            </a:r>
            <a:r>
              <a:rPr lang="de-DE" dirty="0"/>
              <a:t> </a:t>
            </a:r>
            <a:r>
              <a:rPr lang="de-DE" dirty="0" err="1"/>
              <a:t>spectrometry</a:t>
            </a:r>
            <a:r>
              <a:rPr lang="de-DE" dirty="0"/>
              <a:t> </a:t>
            </a:r>
            <a:r>
              <a:rPr lang="de-DE" dirty="0" err="1"/>
              <a:t>data</a:t>
            </a:r>
            <a:r>
              <a:rPr lang="de-DE" dirty="0"/>
              <a:t> </a:t>
            </a:r>
            <a:r>
              <a:rPr lang="de-DE" dirty="0" err="1"/>
              <a:t>to</a:t>
            </a:r>
            <a:r>
              <a:rPr lang="de-DE" dirty="0"/>
              <a:t> </a:t>
            </a:r>
            <a:r>
              <a:rPr lang="de-DE" dirty="0" err="1"/>
              <a:t>be</a:t>
            </a:r>
            <a:r>
              <a:rPr lang="de-DE" dirty="0"/>
              <a:t> </a:t>
            </a:r>
            <a:r>
              <a:rPr lang="de-DE" dirty="0" err="1"/>
              <a:t>able</a:t>
            </a:r>
            <a:r>
              <a:rPr lang="de-DE" dirty="0"/>
              <a:t> </a:t>
            </a:r>
            <a:r>
              <a:rPr lang="de-DE" dirty="0" err="1"/>
              <a:t>to</a:t>
            </a:r>
            <a:r>
              <a:rPr lang="de-DE" dirty="0"/>
              <a:t> </a:t>
            </a:r>
            <a:r>
              <a:rPr lang="de-DE" dirty="0" err="1"/>
              <a:t>automatically</a:t>
            </a:r>
            <a:r>
              <a:rPr lang="de-DE" dirty="0"/>
              <a:t> </a:t>
            </a:r>
            <a:r>
              <a:rPr lang="de-DE" dirty="0" err="1"/>
              <a:t>identify</a:t>
            </a:r>
            <a:r>
              <a:rPr lang="de-DE" dirty="0"/>
              <a:t> RBPs and </a:t>
            </a:r>
            <a:r>
              <a:rPr lang="de-DE" dirty="0" err="1"/>
              <a:t>other</a:t>
            </a:r>
            <a:r>
              <a:rPr lang="de-DE" dirty="0"/>
              <a:t> RNA </a:t>
            </a:r>
            <a:r>
              <a:rPr lang="de-DE" dirty="0" err="1"/>
              <a:t>dependent</a:t>
            </a:r>
            <a:r>
              <a:rPr lang="de-DE" dirty="0"/>
              <a:t> </a:t>
            </a:r>
            <a:r>
              <a:rPr lang="de-DE" dirty="0" err="1"/>
              <a:t>proteins</a:t>
            </a:r>
            <a:endParaRPr lang="en-GB" dirty="0"/>
          </a:p>
        </p:txBody>
      </p:sp>
      <p:sp>
        <p:nvSpPr>
          <p:cNvPr id="4" name="Foliennummernplatzhalter 3"/>
          <p:cNvSpPr>
            <a:spLocks noGrp="1"/>
          </p:cNvSpPr>
          <p:nvPr>
            <p:ph type="sldNum" sz="quarter" idx="5"/>
          </p:nvPr>
        </p:nvSpPr>
        <p:spPr/>
        <p:txBody>
          <a:bodyPr/>
          <a:lstStyle/>
          <a:p>
            <a:fld id="{F3D9A480-5B80-400D-B973-A7D925F824AA}" type="slidenum">
              <a:rPr lang="en-GB" smtClean="0"/>
              <a:t>1</a:t>
            </a:fld>
            <a:endParaRPr lang="en-GB"/>
          </a:p>
        </p:txBody>
      </p:sp>
    </p:spTree>
    <p:extLst>
      <p:ext uri="{BB962C8B-B14F-4D97-AF65-F5344CB8AC3E}">
        <p14:creationId xmlns:p14="http://schemas.microsoft.com/office/powerpoint/2010/main" val="2165599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28600" indent="-228600">
              <a:buAutoNum type="arabicPeriod"/>
            </a:pPr>
            <a:r>
              <a:rPr lang="de-DE" dirty="0"/>
              <a:t>Proteins -&gt; </a:t>
            </a:r>
            <a:r>
              <a:rPr lang="de-DE" dirty="0" err="1"/>
              <a:t>rows</a:t>
            </a:r>
            <a:r>
              <a:rPr lang="de-DE" dirty="0"/>
              <a:t>; </a:t>
            </a:r>
            <a:r>
              <a:rPr lang="de-DE" dirty="0" err="1"/>
              <a:t>Fractions</a:t>
            </a:r>
            <a:r>
              <a:rPr lang="de-DE" dirty="0"/>
              <a:t> -&gt; </a:t>
            </a:r>
            <a:r>
              <a:rPr lang="de-DE" dirty="0" err="1"/>
              <a:t>cloumns</a:t>
            </a:r>
            <a:r>
              <a:rPr lang="de-DE" dirty="0"/>
              <a:t>; possible </a:t>
            </a:r>
            <a:r>
              <a:rPr lang="de-DE" dirty="0" err="1"/>
              <a:t>seperate</a:t>
            </a:r>
            <a:r>
              <a:rPr lang="de-DE" dirty="0"/>
              <a:t> </a:t>
            </a:r>
            <a:r>
              <a:rPr lang="de-DE" dirty="0" err="1"/>
              <a:t>into</a:t>
            </a:r>
            <a:r>
              <a:rPr lang="de-DE" dirty="0"/>
              <a:t> </a:t>
            </a:r>
            <a:r>
              <a:rPr lang="de-DE" dirty="0" err="1"/>
              <a:t>table</a:t>
            </a:r>
            <a:r>
              <a:rPr lang="de-DE" dirty="0"/>
              <a:t> </a:t>
            </a:r>
            <a:r>
              <a:rPr lang="de-DE" dirty="0" err="1"/>
              <a:t>for</a:t>
            </a:r>
            <a:r>
              <a:rPr lang="de-DE" dirty="0"/>
              <a:t> RNase and Control</a:t>
            </a:r>
          </a:p>
          <a:p>
            <a:pPr marL="228600" indent="-228600">
              <a:buAutoNum type="arabicPeriod"/>
            </a:pPr>
            <a:r>
              <a:rPr lang="de-DE" dirty="0"/>
              <a:t>Check </a:t>
            </a:r>
            <a:r>
              <a:rPr lang="de-DE" dirty="0" err="1"/>
              <a:t>reproducitiy</a:t>
            </a:r>
            <a:r>
              <a:rPr lang="de-DE" dirty="0"/>
              <a:t> </a:t>
            </a:r>
            <a:r>
              <a:rPr lang="de-DE" dirty="0" err="1"/>
              <a:t>by</a:t>
            </a:r>
            <a:r>
              <a:rPr lang="de-DE" dirty="0"/>
              <a:t> </a:t>
            </a:r>
            <a:r>
              <a:rPr lang="de-DE" dirty="0" err="1"/>
              <a:t>checking</a:t>
            </a:r>
            <a:r>
              <a:rPr lang="de-DE" dirty="0"/>
              <a:t> </a:t>
            </a:r>
            <a:r>
              <a:rPr lang="de-DE" dirty="0" err="1"/>
              <a:t>if</a:t>
            </a:r>
            <a:r>
              <a:rPr lang="de-DE" dirty="0"/>
              <a:t> </a:t>
            </a:r>
            <a:r>
              <a:rPr lang="de-DE" dirty="0" err="1"/>
              <a:t>there</a:t>
            </a:r>
            <a:r>
              <a:rPr lang="de-DE" dirty="0"/>
              <a:t> </a:t>
            </a:r>
            <a:r>
              <a:rPr lang="de-DE" dirty="0" err="1"/>
              <a:t>is</a:t>
            </a:r>
            <a:r>
              <a:rPr lang="de-DE" dirty="0"/>
              <a:t> a </a:t>
            </a:r>
            <a:r>
              <a:rPr lang="de-DE" dirty="0" err="1"/>
              <a:t>significant</a:t>
            </a:r>
            <a:r>
              <a:rPr lang="de-DE" dirty="0"/>
              <a:t> </a:t>
            </a:r>
            <a:r>
              <a:rPr lang="de-DE" dirty="0" err="1"/>
              <a:t>difference</a:t>
            </a:r>
            <a:r>
              <a:rPr lang="de-DE" dirty="0"/>
              <a:t> </a:t>
            </a:r>
            <a:r>
              <a:rPr lang="de-DE" dirty="0" err="1"/>
              <a:t>between</a:t>
            </a:r>
            <a:r>
              <a:rPr lang="de-DE" dirty="0"/>
              <a:t> to </a:t>
            </a:r>
            <a:r>
              <a:rPr lang="de-DE" dirty="0" err="1"/>
              <a:t>replicates</a:t>
            </a:r>
            <a:r>
              <a:rPr lang="de-DE" dirty="0"/>
              <a:t> in </a:t>
            </a:r>
            <a:r>
              <a:rPr lang="de-DE" dirty="0" err="1"/>
              <a:t>one</a:t>
            </a:r>
            <a:r>
              <a:rPr lang="de-DE" dirty="0"/>
              <a:t> </a:t>
            </a:r>
            <a:r>
              <a:rPr lang="de-DE" dirty="0" err="1"/>
              <a:t>protein</a:t>
            </a:r>
            <a:r>
              <a:rPr lang="de-DE" dirty="0"/>
              <a:t>; </a:t>
            </a:r>
            <a:r>
              <a:rPr lang="de-DE" dirty="0" err="1"/>
              <a:t>significance</a:t>
            </a:r>
            <a:r>
              <a:rPr lang="de-DE" dirty="0"/>
              <a:t>-test; </a:t>
            </a:r>
            <a:r>
              <a:rPr lang="de-DE" dirty="0" err="1"/>
              <a:t>choose</a:t>
            </a:r>
            <a:r>
              <a:rPr lang="de-DE" dirty="0"/>
              <a:t> </a:t>
            </a:r>
            <a:r>
              <a:rPr lang="de-DE" dirty="0" err="1"/>
              <a:t>alpha</a:t>
            </a:r>
            <a:r>
              <a:rPr lang="de-DE" dirty="0"/>
              <a:t>: </a:t>
            </a:r>
            <a:r>
              <a:rPr lang="de-DE" dirty="0" err="1"/>
              <a:t>either</a:t>
            </a:r>
            <a:r>
              <a:rPr lang="de-DE" dirty="0"/>
              <a:t> 0,01 </a:t>
            </a:r>
            <a:r>
              <a:rPr lang="de-DE" dirty="0" err="1"/>
              <a:t>or</a:t>
            </a:r>
            <a:r>
              <a:rPr lang="de-DE" dirty="0"/>
              <a:t> 0,05; </a:t>
            </a:r>
            <a:r>
              <a:rPr lang="de-DE" dirty="0" err="1"/>
              <a:t>f.e</a:t>
            </a:r>
            <a:r>
              <a:rPr lang="de-DE" dirty="0"/>
              <a:t>. </a:t>
            </a:r>
            <a:r>
              <a:rPr lang="de-DE" dirty="0" err="1"/>
              <a:t>student</a:t>
            </a:r>
            <a:r>
              <a:rPr lang="de-DE" dirty="0"/>
              <a:t>-t-test</a:t>
            </a:r>
          </a:p>
          <a:p>
            <a:pPr marL="685800" lvl="1" indent="-228600">
              <a:buAutoNum type="arabicPeriod"/>
            </a:pPr>
            <a:r>
              <a:rPr lang="en-GB" sz="1200" b="0" i="0" u="none" strike="noStrike" dirty="0">
                <a:solidFill>
                  <a:srgbClr val="000000"/>
                </a:solidFill>
                <a:effectLst/>
              </a:rPr>
              <a:t>if they are significantly different the results are less reproducible </a:t>
            </a:r>
          </a:p>
          <a:p>
            <a:pPr marL="228600" indent="-228600">
              <a:buAutoNum type="arabicPeriod"/>
            </a:pPr>
            <a:r>
              <a:rPr lang="de-DE" dirty="0" err="1"/>
              <a:t>Get</a:t>
            </a:r>
            <a:r>
              <a:rPr lang="de-DE" dirty="0"/>
              <a:t> </a:t>
            </a:r>
            <a:r>
              <a:rPr lang="de-DE" dirty="0" err="1"/>
              <a:t>rid</a:t>
            </a:r>
            <a:r>
              <a:rPr lang="de-DE" dirty="0"/>
              <a:t> </a:t>
            </a:r>
            <a:r>
              <a:rPr lang="de-DE" dirty="0" err="1"/>
              <a:t>of</a:t>
            </a:r>
            <a:r>
              <a:rPr lang="de-DE" dirty="0"/>
              <a:t> </a:t>
            </a:r>
            <a:r>
              <a:rPr lang="de-DE" dirty="0" err="1"/>
              <a:t>rows</a:t>
            </a:r>
            <a:r>
              <a:rPr lang="de-DE" dirty="0"/>
              <a:t> </a:t>
            </a:r>
            <a:r>
              <a:rPr lang="de-DE" dirty="0" err="1"/>
              <a:t>with</a:t>
            </a:r>
            <a:r>
              <a:rPr lang="de-DE" dirty="0"/>
              <a:t> </a:t>
            </a:r>
            <a:r>
              <a:rPr lang="de-DE" dirty="0" err="1"/>
              <a:t>data</a:t>
            </a:r>
            <a:r>
              <a:rPr lang="de-DE" dirty="0"/>
              <a:t> </a:t>
            </a:r>
            <a:r>
              <a:rPr lang="de-DE" dirty="0" err="1"/>
              <a:t>that</a:t>
            </a:r>
            <a:r>
              <a:rPr lang="de-DE" dirty="0"/>
              <a:t> </a:t>
            </a:r>
            <a:r>
              <a:rPr lang="de-DE" dirty="0" err="1"/>
              <a:t>is</a:t>
            </a:r>
            <a:r>
              <a:rPr lang="de-DE" dirty="0"/>
              <a:t> </a:t>
            </a:r>
            <a:r>
              <a:rPr lang="de-DE" dirty="0" err="1"/>
              <a:t>significantly</a:t>
            </a:r>
            <a:r>
              <a:rPr lang="de-DE" dirty="0"/>
              <a:t> different. </a:t>
            </a:r>
            <a:r>
              <a:rPr lang="de-DE" dirty="0" err="1"/>
              <a:t>Bc</a:t>
            </a:r>
            <a:r>
              <a:rPr lang="de-DE" dirty="0"/>
              <a:t> </a:t>
            </a:r>
            <a:r>
              <a:rPr lang="de-DE" dirty="0" err="1"/>
              <a:t>we</a:t>
            </a:r>
            <a:r>
              <a:rPr lang="de-DE" dirty="0"/>
              <a:t> </a:t>
            </a:r>
            <a:r>
              <a:rPr lang="de-DE" dirty="0" err="1"/>
              <a:t>want</a:t>
            </a:r>
            <a:r>
              <a:rPr lang="de-DE" dirty="0"/>
              <a:t> </a:t>
            </a:r>
            <a:r>
              <a:rPr lang="de-DE" dirty="0" err="1"/>
              <a:t>to</a:t>
            </a:r>
            <a:r>
              <a:rPr lang="de-DE" dirty="0"/>
              <a:t> </a:t>
            </a:r>
            <a:r>
              <a:rPr lang="de-DE" dirty="0" err="1"/>
              <a:t>use</a:t>
            </a:r>
            <a:r>
              <a:rPr lang="de-DE" dirty="0"/>
              <a:t> z-transformation -&gt; </a:t>
            </a:r>
            <a:r>
              <a:rPr lang="de-DE" dirty="0" err="1"/>
              <a:t>need</a:t>
            </a:r>
            <a:r>
              <a:rPr lang="de-DE" dirty="0"/>
              <a:t> 3 </a:t>
            </a:r>
            <a:r>
              <a:rPr lang="de-DE" dirty="0" err="1"/>
              <a:t>numbers</a:t>
            </a:r>
            <a:r>
              <a:rPr lang="de-DE" dirty="0"/>
              <a:t> </a:t>
            </a:r>
            <a:r>
              <a:rPr lang="de-DE" dirty="0" err="1"/>
              <a:t>for</a:t>
            </a:r>
            <a:r>
              <a:rPr lang="de-DE" dirty="0"/>
              <a:t> </a:t>
            </a:r>
            <a:r>
              <a:rPr lang="de-DE" dirty="0" err="1"/>
              <a:t>each</a:t>
            </a:r>
            <a:r>
              <a:rPr lang="de-DE" dirty="0"/>
              <a:t> </a:t>
            </a:r>
            <a:r>
              <a:rPr lang="de-DE" dirty="0" err="1"/>
              <a:t>protein</a:t>
            </a:r>
            <a:r>
              <a:rPr lang="de-DE" dirty="0"/>
              <a:t>; </a:t>
            </a:r>
            <a:r>
              <a:rPr lang="de-DE" dirty="0" err="1"/>
              <a:t>never</a:t>
            </a:r>
            <a:r>
              <a:rPr lang="de-DE" dirty="0"/>
              <a:t> just </a:t>
            </a:r>
            <a:r>
              <a:rPr lang="de-DE" dirty="0" err="1"/>
              <a:t>delete</a:t>
            </a:r>
            <a:r>
              <a:rPr lang="de-DE" dirty="0"/>
              <a:t> </a:t>
            </a:r>
            <a:r>
              <a:rPr lang="de-DE" dirty="0" err="1"/>
              <a:t>one</a:t>
            </a:r>
            <a:r>
              <a:rPr lang="de-DE" dirty="0"/>
              <a:t> </a:t>
            </a:r>
            <a:r>
              <a:rPr lang="de-DE" dirty="0" err="1"/>
              <a:t>column</a:t>
            </a:r>
            <a:r>
              <a:rPr lang="de-DE" dirty="0"/>
              <a:t> </a:t>
            </a:r>
            <a:r>
              <a:rPr lang="de-DE" dirty="0" err="1"/>
              <a:t>of</a:t>
            </a:r>
            <a:r>
              <a:rPr lang="de-DE" dirty="0"/>
              <a:t> </a:t>
            </a:r>
            <a:r>
              <a:rPr lang="de-DE" dirty="0" err="1"/>
              <a:t>one</a:t>
            </a:r>
            <a:r>
              <a:rPr lang="de-DE" dirty="0"/>
              <a:t> </a:t>
            </a:r>
            <a:r>
              <a:rPr lang="de-DE" dirty="0" err="1"/>
              <a:t>protein</a:t>
            </a:r>
            <a:r>
              <a:rPr lang="de-DE" dirty="0"/>
              <a:t>, </a:t>
            </a:r>
            <a:r>
              <a:rPr lang="de-DE" dirty="0" err="1"/>
              <a:t>alway</a:t>
            </a:r>
            <a:r>
              <a:rPr lang="de-DE" dirty="0"/>
              <a:t> </a:t>
            </a:r>
            <a:r>
              <a:rPr lang="de-DE" dirty="0" err="1"/>
              <a:t>delete</a:t>
            </a:r>
            <a:r>
              <a:rPr lang="de-DE" dirty="0"/>
              <a:t> </a:t>
            </a:r>
            <a:r>
              <a:rPr lang="de-DE" dirty="0" err="1"/>
              <a:t>the</a:t>
            </a:r>
            <a:r>
              <a:rPr lang="de-DE" dirty="0"/>
              <a:t> </a:t>
            </a:r>
            <a:r>
              <a:rPr lang="de-DE" dirty="0" err="1"/>
              <a:t>entire</a:t>
            </a:r>
            <a:r>
              <a:rPr lang="de-DE" dirty="0"/>
              <a:t> </a:t>
            </a:r>
            <a:r>
              <a:rPr lang="de-DE" dirty="0" err="1"/>
              <a:t>protein</a:t>
            </a:r>
            <a:r>
              <a:rPr lang="de-DE" dirty="0"/>
              <a:t>. Delete </a:t>
            </a:r>
            <a:r>
              <a:rPr lang="de-DE" dirty="0" err="1"/>
              <a:t>rows</a:t>
            </a:r>
            <a:r>
              <a:rPr lang="de-DE" dirty="0"/>
              <a:t> </a:t>
            </a:r>
            <a:r>
              <a:rPr lang="de-DE" dirty="0" err="1"/>
              <a:t>of</a:t>
            </a:r>
            <a:r>
              <a:rPr lang="de-DE" dirty="0"/>
              <a:t> 0. -&gt; </a:t>
            </a:r>
            <a:r>
              <a:rPr lang="de-DE" dirty="0" err="1"/>
              <a:t>standard</a:t>
            </a:r>
            <a:r>
              <a:rPr lang="de-DE" dirty="0"/>
              <a:t> normal </a:t>
            </a:r>
            <a:r>
              <a:rPr lang="de-DE" dirty="0" err="1"/>
              <a:t>distribution</a:t>
            </a:r>
            <a:endParaRPr lang="de-DE" dirty="0"/>
          </a:p>
          <a:p>
            <a:pPr marL="685800" lvl="1" indent="-228600">
              <a:buAutoNum type="arabicPeriod"/>
            </a:pPr>
            <a:r>
              <a:rPr lang="de-DE" dirty="0"/>
              <a:t>Wenn wir die </a:t>
            </a:r>
            <a:r>
              <a:rPr lang="de-DE" dirty="0" err="1"/>
              <a:t>replicates</a:t>
            </a:r>
            <a:r>
              <a:rPr lang="de-DE" dirty="0"/>
              <a:t> unter dem </a:t>
            </a:r>
            <a:r>
              <a:rPr lang="de-DE" dirty="0" err="1"/>
              <a:t>mean</a:t>
            </a:r>
            <a:r>
              <a:rPr lang="de-DE" dirty="0"/>
              <a:t> zusammenfassen können wir danach keine falsch-positiv/falsch-negativ Rate mehr berechnen?!</a:t>
            </a:r>
            <a:endParaRPr lang="en-GB" dirty="0"/>
          </a:p>
        </p:txBody>
      </p:sp>
      <p:sp>
        <p:nvSpPr>
          <p:cNvPr id="4" name="Foliennummernplatzhalter 3"/>
          <p:cNvSpPr>
            <a:spLocks noGrp="1"/>
          </p:cNvSpPr>
          <p:nvPr>
            <p:ph type="sldNum" sz="quarter" idx="5"/>
          </p:nvPr>
        </p:nvSpPr>
        <p:spPr/>
        <p:txBody>
          <a:bodyPr/>
          <a:lstStyle/>
          <a:p>
            <a:fld id="{F3D9A480-5B80-400D-B973-A7D925F824AA}" type="slidenum">
              <a:rPr lang="en-GB" smtClean="0"/>
              <a:t>11</a:t>
            </a:fld>
            <a:endParaRPr lang="en-GB"/>
          </a:p>
        </p:txBody>
      </p:sp>
    </p:spTree>
    <p:extLst>
      <p:ext uri="{BB962C8B-B14F-4D97-AF65-F5344CB8AC3E}">
        <p14:creationId xmlns:p14="http://schemas.microsoft.com/office/powerpoint/2010/main" val="9148786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Mean = 0 </a:t>
            </a:r>
            <a:r>
              <a:rPr lang="de-DE" dirty="0" err="1"/>
              <a:t>for</a:t>
            </a:r>
            <a:r>
              <a:rPr lang="de-DE" dirty="0"/>
              <a:t> z </a:t>
            </a:r>
            <a:r>
              <a:rPr lang="de-DE" dirty="0" err="1"/>
              <a:t>transformed</a:t>
            </a:r>
            <a:r>
              <a:rPr lang="de-DE" dirty="0"/>
              <a:t> </a:t>
            </a:r>
            <a:r>
              <a:rPr lang="de-DE" dirty="0" err="1"/>
              <a:t>data</a:t>
            </a:r>
            <a:r>
              <a:rPr lang="de-DE" dirty="0"/>
              <a:t>; </a:t>
            </a:r>
            <a:r>
              <a:rPr lang="de-DE" dirty="0" err="1"/>
              <a:t>standard</a:t>
            </a:r>
            <a:r>
              <a:rPr lang="de-DE" dirty="0"/>
              <a:t> </a:t>
            </a:r>
            <a:r>
              <a:rPr lang="de-DE" dirty="0" err="1"/>
              <a:t>deviation</a:t>
            </a:r>
            <a:r>
              <a:rPr lang="de-DE"/>
              <a:t> = 1</a:t>
            </a:r>
            <a:endParaRPr lang="en-GB"/>
          </a:p>
        </p:txBody>
      </p:sp>
      <p:sp>
        <p:nvSpPr>
          <p:cNvPr id="4" name="Foliennummernplatzhalter 3"/>
          <p:cNvSpPr>
            <a:spLocks noGrp="1"/>
          </p:cNvSpPr>
          <p:nvPr>
            <p:ph type="sldNum" sz="quarter" idx="5"/>
          </p:nvPr>
        </p:nvSpPr>
        <p:spPr/>
        <p:txBody>
          <a:bodyPr/>
          <a:lstStyle/>
          <a:p>
            <a:fld id="{F3D9A480-5B80-400D-B973-A7D925F824AA}" type="slidenum">
              <a:rPr lang="en-GB" smtClean="0"/>
              <a:t>12</a:t>
            </a:fld>
            <a:endParaRPr lang="en-GB"/>
          </a:p>
        </p:txBody>
      </p:sp>
    </p:spTree>
    <p:extLst>
      <p:ext uri="{BB962C8B-B14F-4D97-AF65-F5344CB8AC3E}">
        <p14:creationId xmlns:p14="http://schemas.microsoft.com/office/powerpoint/2010/main" val="28870400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Ich glaube die hier ist dann nicht ganz richtig, weil es hier so aussieht als würde der Mittelwert schwanken, was er nach der z-transformation ja nichtmehr würde</a:t>
            </a:r>
            <a:endParaRPr lang="en-GB" dirty="0"/>
          </a:p>
        </p:txBody>
      </p:sp>
      <p:sp>
        <p:nvSpPr>
          <p:cNvPr id="4" name="Foliennummernplatzhalter 3"/>
          <p:cNvSpPr>
            <a:spLocks noGrp="1"/>
          </p:cNvSpPr>
          <p:nvPr>
            <p:ph type="sldNum" sz="quarter" idx="5"/>
          </p:nvPr>
        </p:nvSpPr>
        <p:spPr/>
        <p:txBody>
          <a:bodyPr/>
          <a:lstStyle/>
          <a:p>
            <a:fld id="{F3D9A480-5B80-400D-B973-A7D925F824AA}" type="slidenum">
              <a:rPr lang="en-GB" smtClean="0"/>
              <a:t>13</a:t>
            </a:fld>
            <a:endParaRPr lang="en-GB"/>
          </a:p>
        </p:txBody>
      </p:sp>
    </p:spTree>
    <p:extLst>
      <p:ext uri="{BB962C8B-B14F-4D97-AF65-F5344CB8AC3E}">
        <p14:creationId xmlns:p14="http://schemas.microsoft.com/office/powerpoint/2010/main" val="24280510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b="0" i="0" dirty="0">
                <a:solidFill>
                  <a:srgbClr val="040C28"/>
                </a:solidFill>
                <a:effectLst/>
                <a:latin typeface="Google Sans"/>
              </a:rPr>
              <a:t>transforming your data so that it fits within a specific scale</a:t>
            </a:r>
            <a:r>
              <a:rPr lang="en-US" b="0" i="0" dirty="0">
                <a:solidFill>
                  <a:srgbClr val="202124"/>
                </a:solidFill>
                <a:effectLst/>
                <a:latin typeface="Google Sans"/>
              </a:rPr>
              <a:t>, like 0-100</a:t>
            </a:r>
            <a:endParaRPr lang="en-GB" dirty="0"/>
          </a:p>
        </p:txBody>
      </p:sp>
      <p:sp>
        <p:nvSpPr>
          <p:cNvPr id="4" name="Foliennummernplatzhalter 3"/>
          <p:cNvSpPr>
            <a:spLocks noGrp="1"/>
          </p:cNvSpPr>
          <p:nvPr>
            <p:ph type="sldNum" sz="quarter" idx="5"/>
          </p:nvPr>
        </p:nvSpPr>
        <p:spPr/>
        <p:txBody>
          <a:bodyPr/>
          <a:lstStyle/>
          <a:p>
            <a:fld id="{F3D9A480-5B80-400D-B973-A7D925F824AA}" type="slidenum">
              <a:rPr lang="en-GB" smtClean="0"/>
              <a:t>14</a:t>
            </a:fld>
            <a:endParaRPr lang="en-GB"/>
          </a:p>
        </p:txBody>
      </p:sp>
    </p:spTree>
    <p:extLst>
      <p:ext uri="{BB962C8B-B14F-4D97-AF65-F5344CB8AC3E}">
        <p14:creationId xmlns:p14="http://schemas.microsoft.com/office/powerpoint/2010/main" val="12793528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28600" indent="-228600">
              <a:buAutoNum type="arabicPeriod"/>
            </a:pPr>
            <a:r>
              <a:rPr lang="de-DE" dirty="0" err="1"/>
              <a:t>Sort</a:t>
            </a:r>
            <a:r>
              <a:rPr lang="de-DE" dirty="0"/>
              <a:t> </a:t>
            </a:r>
            <a:r>
              <a:rPr lang="de-DE" dirty="0" err="1"/>
              <a:t>each</a:t>
            </a:r>
            <a:r>
              <a:rPr lang="de-DE" dirty="0"/>
              <a:t> </a:t>
            </a:r>
            <a:r>
              <a:rPr lang="de-DE" dirty="0" err="1"/>
              <a:t>protein</a:t>
            </a:r>
            <a:r>
              <a:rPr lang="de-DE" dirty="0"/>
              <a:t> </a:t>
            </a:r>
            <a:r>
              <a:rPr lang="de-DE" dirty="0" err="1"/>
              <a:t>into</a:t>
            </a:r>
            <a:r>
              <a:rPr lang="de-DE" dirty="0"/>
              <a:t> a variable/</a:t>
            </a:r>
            <a:r>
              <a:rPr lang="de-DE" dirty="0" err="1"/>
              <a:t>vector</a:t>
            </a:r>
            <a:r>
              <a:rPr lang="de-DE" dirty="0"/>
              <a:t>. Plot </a:t>
            </a:r>
            <a:r>
              <a:rPr lang="de-DE" dirty="0" err="1"/>
              <a:t>the</a:t>
            </a:r>
            <a:r>
              <a:rPr lang="de-DE" dirty="0"/>
              <a:t> </a:t>
            </a:r>
            <a:r>
              <a:rPr lang="de-DE" dirty="0" err="1"/>
              <a:t>data</a:t>
            </a:r>
            <a:r>
              <a:rPr lang="de-DE" dirty="0"/>
              <a:t>; </a:t>
            </a:r>
            <a:r>
              <a:rPr lang="de-DE" dirty="0" err="1"/>
              <a:t>one</a:t>
            </a:r>
            <a:r>
              <a:rPr lang="de-DE" dirty="0"/>
              <a:t> </a:t>
            </a:r>
            <a:r>
              <a:rPr lang="de-DE" dirty="0" err="1"/>
              <a:t>gaussian</a:t>
            </a:r>
            <a:r>
              <a:rPr lang="de-DE" dirty="0"/>
              <a:t> </a:t>
            </a:r>
            <a:r>
              <a:rPr lang="de-DE" dirty="0" err="1"/>
              <a:t>grah</a:t>
            </a:r>
            <a:r>
              <a:rPr lang="de-DE" dirty="0"/>
              <a:t> per </a:t>
            </a:r>
            <a:r>
              <a:rPr lang="de-DE" dirty="0" err="1"/>
              <a:t>protein</a:t>
            </a:r>
            <a:r>
              <a:rPr lang="de-DE" dirty="0"/>
              <a:t>. Add a </a:t>
            </a:r>
            <a:r>
              <a:rPr lang="de-DE" dirty="0" err="1"/>
              <a:t>mean</a:t>
            </a:r>
            <a:r>
              <a:rPr lang="de-DE" dirty="0"/>
              <a:t> </a:t>
            </a:r>
            <a:r>
              <a:rPr lang="de-DE" dirty="0" err="1"/>
              <a:t>line</a:t>
            </a:r>
            <a:r>
              <a:rPr lang="de-DE" dirty="0"/>
              <a:t>. Maxima </a:t>
            </a:r>
            <a:r>
              <a:rPr lang="de-DE" dirty="0" err="1"/>
              <a:t>is</a:t>
            </a:r>
            <a:r>
              <a:rPr lang="de-DE" dirty="0"/>
              <a:t> </a:t>
            </a:r>
            <a:r>
              <a:rPr lang="de-DE" dirty="0" err="1"/>
              <a:t>where</a:t>
            </a:r>
            <a:r>
              <a:rPr lang="de-DE" dirty="0"/>
              <a:t> in </a:t>
            </a:r>
            <a:r>
              <a:rPr lang="de-DE" dirty="0" err="1"/>
              <a:t>the</a:t>
            </a:r>
            <a:r>
              <a:rPr lang="de-DE" dirty="0"/>
              <a:t> </a:t>
            </a:r>
            <a:r>
              <a:rPr lang="de-DE" dirty="0" err="1"/>
              <a:t>fractions</a:t>
            </a:r>
            <a:r>
              <a:rPr lang="de-DE" dirty="0"/>
              <a:t> </a:t>
            </a:r>
            <a:r>
              <a:rPr lang="de-DE" dirty="0" err="1"/>
              <a:t>there</a:t>
            </a:r>
            <a:r>
              <a:rPr lang="de-DE" dirty="0"/>
              <a:t> </a:t>
            </a:r>
            <a:r>
              <a:rPr lang="de-DE" dirty="0" err="1"/>
              <a:t>is</a:t>
            </a:r>
            <a:r>
              <a:rPr lang="de-DE" dirty="0"/>
              <a:t> </a:t>
            </a:r>
            <a:r>
              <a:rPr lang="de-DE" dirty="0" err="1"/>
              <a:t>the</a:t>
            </a:r>
            <a:r>
              <a:rPr lang="de-DE" dirty="0"/>
              <a:t> </a:t>
            </a:r>
            <a:r>
              <a:rPr lang="de-DE" dirty="0" err="1"/>
              <a:t>highest</a:t>
            </a:r>
            <a:r>
              <a:rPr lang="de-DE" dirty="0"/>
              <a:t> </a:t>
            </a:r>
            <a:r>
              <a:rPr lang="de-DE" dirty="0" err="1"/>
              <a:t>concentrations</a:t>
            </a:r>
            <a:r>
              <a:rPr lang="de-DE" dirty="0"/>
              <a:t> in </a:t>
            </a:r>
            <a:r>
              <a:rPr lang="de-DE" dirty="0" err="1"/>
              <a:t>the</a:t>
            </a:r>
            <a:r>
              <a:rPr lang="de-DE" dirty="0"/>
              <a:t> </a:t>
            </a:r>
            <a:r>
              <a:rPr lang="de-DE" dirty="0" err="1"/>
              <a:t>fractions</a:t>
            </a:r>
            <a:endParaRPr lang="de-DE" dirty="0"/>
          </a:p>
          <a:p>
            <a:pPr marL="228600" indent="-228600">
              <a:buAutoNum type="arabicPeriod"/>
            </a:pPr>
            <a:r>
              <a:rPr lang="en-GB" dirty="0"/>
              <a:t>Because we now have a lot of plots, we´ll take time to get an overview. Possibly delete confusing graphs (with more than one/two local maxima)</a:t>
            </a:r>
          </a:p>
        </p:txBody>
      </p:sp>
      <p:sp>
        <p:nvSpPr>
          <p:cNvPr id="4" name="Foliennummernplatzhalter 3"/>
          <p:cNvSpPr>
            <a:spLocks noGrp="1"/>
          </p:cNvSpPr>
          <p:nvPr>
            <p:ph type="sldNum" sz="quarter" idx="5"/>
          </p:nvPr>
        </p:nvSpPr>
        <p:spPr/>
        <p:txBody>
          <a:bodyPr/>
          <a:lstStyle/>
          <a:p>
            <a:fld id="{F3D9A480-5B80-400D-B973-A7D925F824AA}" type="slidenum">
              <a:rPr lang="en-GB" smtClean="0"/>
              <a:t>15</a:t>
            </a:fld>
            <a:endParaRPr lang="en-GB"/>
          </a:p>
        </p:txBody>
      </p:sp>
    </p:spTree>
    <p:extLst>
      <p:ext uri="{BB962C8B-B14F-4D97-AF65-F5344CB8AC3E}">
        <p14:creationId xmlns:p14="http://schemas.microsoft.com/office/powerpoint/2010/main" val="34445543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4D85016-8901-45DA-9B52-95C5376C1ED8}" type="slidenum">
              <a:rPr lang="en-US" smtClean="0"/>
              <a:t>16</a:t>
            </a:fld>
            <a:endParaRPr lang="en-US"/>
          </a:p>
        </p:txBody>
      </p:sp>
    </p:spTree>
    <p:extLst>
      <p:ext uri="{BB962C8B-B14F-4D97-AF65-F5344CB8AC3E}">
        <p14:creationId xmlns:p14="http://schemas.microsoft.com/office/powerpoint/2010/main" val="22934546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4D85016-8901-45DA-9B52-95C5376C1ED8}" type="slidenum">
              <a:rPr lang="en-US" smtClean="0"/>
              <a:t>17</a:t>
            </a:fld>
            <a:endParaRPr lang="en-US"/>
          </a:p>
        </p:txBody>
      </p:sp>
    </p:spTree>
    <p:extLst>
      <p:ext uri="{BB962C8B-B14F-4D97-AF65-F5344CB8AC3E}">
        <p14:creationId xmlns:p14="http://schemas.microsoft.com/office/powerpoint/2010/main" val="28748139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rtl="0"/>
            <a:fld id="{6C5980D5-4B5A-44AA-BC8E-69034820F031}" type="slidenum">
              <a:rPr lang="en-GB" smtClean="0"/>
              <a:t>18</a:t>
            </a:fld>
            <a:endParaRPr lang="en-GB"/>
          </a:p>
        </p:txBody>
      </p:sp>
    </p:spTree>
    <p:extLst>
      <p:ext uri="{BB962C8B-B14F-4D97-AF65-F5344CB8AC3E}">
        <p14:creationId xmlns:p14="http://schemas.microsoft.com/office/powerpoint/2010/main" val="198609469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GB" sz="1200" b="0" i="0" u="none" strike="noStrike" dirty="0">
                <a:solidFill>
                  <a:srgbClr val="000000"/>
                </a:solidFill>
                <a:effectLst/>
              </a:rPr>
              <a:t>judge the previously figured maxima. Figure a numeric value for the difference</a:t>
            </a:r>
            <a:r>
              <a:rPr lang="de-DE" sz="1200" b="0" i="0" dirty="0">
                <a:solidFill>
                  <a:srgbClr val="000000"/>
                </a:solidFill>
                <a:effectLst/>
              </a:rPr>
              <a:t>​</a:t>
            </a:r>
          </a:p>
          <a:p>
            <a:pPr marL="228600" indent="-228600">
              <a:buAutoNum type="arabicPeriod"/>
            </a:pPr>
            <a:r>
              <a:rPr lang="de-DE" dirty="0"/>
              <a:t>Figure out a </a:t>
            </a:r>
            <a:r>
              <a:rPr lang="de-DE" dirty="0" err="1"/>
              <a:t>unit</a:t>
            </a:r>
            <a:r>
              <a:rPr lang="de-DE" dirty="0"/>
              <a:t> in </a:t>
            </a:r>
            <a:r>
              <a:rPr lang="de-DE" dirty="0" err="1"/>
              <a:t>which</a:t>
            </a:r>
            <a:r>
              <a:rPr lang="de-DE" dirty="0"/>
              <a:t> </a:t>
            </a:r>
            <a:r>
              <a:rPr lang="de-DE" dirty="0" err="1"/>
              <a:t>we</a:t>
            </a:r>
            <a:r>
              <a:rPr lang="de-DE" dirty="0"/>
              <a:t> </a:t>
            </a:r>
            <a:r>
              <a:rPr lang="de-DE" dirty="0" err="1"/>
              <a:t>can</a:t>
            </a:r>
            <a:r>
              <a:rPr lang="de-DE" dirty="0"/>
              <a:t> </a:t>
            </a:r>
            <a:r>
              <a:rPr lang="de-DE" dirty="0" err="1"/>
              <a:t>measure</a:t>
            </a:r>
            <a:r>
              <a:rPr lang="de-DE" dirty="0"/>
              <a:t> </a:t>
            </a:r>
            <a:r>
              <a:rPr lang="de-DE" dirty="0" err="1"/>
              <a:t>the</a:t>
            </a:r>
            <a:r>
              <a:rPr lang="de-DE" dirty="0"/>
              <a:t> shift. </a:t>
            </a:r>
            <a:r>
              <a:rPr lang="de-DE" dirty="0" err="1"/>
              <a:t>F.e</a:t>
            </a:r>
            <a:r>
              <a:rPr lang="de-DE" dirty="0"/>
              <a:t>. </a:t>
            </a:r>
            <a:r>
              <a:rPr lang="de-DE" dirty="0" err="1"/>
              <a:t>delta</a:t>
            </a:r>
            <a:r>
              <a:rPr lang="de-DE" dirty="0"/>
              <a:t> </a:t>
            </a:r>
            <a:r>
              <a:rPr lang="de-DE" dirty="0" err="1"/>
              <a:t>fractions</a:t>
            </a:r>
            <a:r>
              <a:rPr lang="de-DE" dirty="0"/>
              <a:t>; shift </a:t>
            </a:r>
            <a:r>
              <a:rPr lang="de-DE" dirty="0" err="1"/>
              <a:t>between</a:t>
            </a:r>
            <a:r>
              <a:rPr lang="de-DE" dirty="0"/>
              <a:t> </a:t>
            </a:r>
            <a:r>
              <a:rPr lang="de-DE" dirty="0" err="1"/>
              <a:t>maxima</a:t>
            </a:r>
            <a:r>
              <a:rPr lang="de-DE" dirty="0"/>
              <a:t>?</a:t>
            </a:r>
          </a:p>
          <a:p>
            <a:pPr marL="228600" indent="-228600">
              <a:buAutoNum type="arabicPeriod"/>
            </a:pPr>
            <a:r>
              <a:rPr lang="en-GB" dirty="0"/>
              <a:t>Define a shift that will be used to define RBP. What is a good value?! -&gt; possibly figuring out a window in which that value has to be by comparing shifts of RBP with no-RBP</a:t>
            </a:r>
          </a:p>
          <a:p>
            <a:pPr marL="0" marR="0" lvl="0" indent="0" algn="l" defTabSz="914400" rtl="0" eaLnBrk="1" fontAlgn="auto" latinLnBrk="0" hangingPunct="1">
              <a:lnSpc>
                <a:spcPct val="100000"/>
              </a:lnSpc>
              <a:spcBef>
                <a:spcPts val="0"/>
              </a:spcBef>
              <a:spcAft>
                <a:spcPts val="0"/>
              </a:spcAft>
              <a:buClrTx/>
              <a:buSzTx/>
              <a:buFontTx/>
              <a:buNone/>
              <a:tabLst/>
              <a:defRPr/>
            </a:pPr>
            <a:r>
              <a:rPr lang="de-DE" sz="1200" dirty="0">
                <a:solidFill>
                  <a:srgbClr val="000000"/>
                </a:solidFill>
                <a:sym typeface="Wingdings" panose="05000000000000000000" pitchFamily="2" charset="2"/>
              </a:rPr>
              <a:t> </a:t>
            </a:r>
            <a:r>
              <a:rPr lang="de-DE" sz="1200" dirty="0">
                <a:solidFill>
                  <a:srgbClr val="000000"/>
                </a:solidFill>
              </a:rPr>
              <a:t>E.g. Shift of 1 </a:t>
            </a:r>
            <a:r>
              <a:rPr lang="de-DE" sz="1200" dirty="0" err="1">
                <a:solidFill>
                  <a:srgbClr val="000000"/>
                </a:solidFill>
              </a:rPr>
              <a:t>fraction</a:t>
            </a:r>
            <a:r>
              <a:rPr lang="de-DE" sz="1200" dirty="0">
                <a:solidFill>
                  <a:srgbClr val="000000"/>
                </a:solidFill>
              </a:rPr>
              <a:t> </a:t>
            </a:r>
            <a:r>
              <a:rPr lang="de-DE" sz="1200" dirty="0" err="1">
                <a:solidFill>
                  <a:srgbClr val="000000"/>
                </a:solidFill>
              </a:rPr>
              <a:t>or</a:t>
            </a:r>
            <a:r>
              <a:rPr lang="de-DE" sz="1200" dirty="0">
                <a:solidFill>
                  <a:srgbClr val="000000"/>
                </a:solidFill>
              </a:rPr>
              <a:t> </a:t>
            </a:r>
            <a:r>
              <a:rPr lang="de-DE" sz="1200" dirty="0" err="1">
                <a:solidFill>
                  <a:srgbClr val="000000"/>
                </a:solidFill>
              </a:rPr>
              <a:t>more</a:t>
            </a:r>
            <a:endParaRPr lang="en-GB" dirty="0"/>
          </a:p>
          <a:p>
            <a:pPr marL="685800" lvl="1" indent="-228600">
              <a:buAutoNum type="arabicPeriod"/>
            </a:pPr>
            <a:r>
              <a:rPr lang="en-GB" dirty="0" err="1"/>
              <a:t>Spezifische</a:t>
            </a:r>
            <a:r>
              <a:rPr lang="en-GB" dirty="0"/>
              <a:t> </a:t>
            </a:r>
            <a:r>
              <a:rPr lang="en-GB" dirty="0" err="1"/>
              <a:t>Grenzwerte</a:t>
            </a:r>
            <a:r>
              <a:rPr lang="en-GB" dirty="0"/>
              <a:t> </a:t>
            </a:r>
            <a:r>
              <a:rPr lang="en-GB" dirty="0" err="1"/>
              <a:t>ansehen</a:t>
            </a:r>
            <a:r>
              <a:rPr lang="en-GB" dirty="0"/>
              <a:t>: RBP die </a:t>
            </a:r>
            <a:r>
              <a:rPr lang="en-GB" dirty="0" err="1"/>
              <a:t>nur</a:t>
            </a:r>
            <a:r>
              <a:rPr lang="en-GB" dirty="0"/>
              <a:t> </a:t>
            </a:r>
            <a:r>
              <a:rPr lang="en-GB" dirty="0" err="1"/>
              <a:t>knapp</a:t>
            </a:r>
            <a:r>
              <a:rPr lang="en-GB" dirty="0"/>
              <a:t> </a:t>
            </a:r>
            <a:r>
              <a:rPr lang="en-GB" dirty="0" err="1"/>
              <a:t>als</a:t>
            </a:r>
            <a:r>
              <a:rPr lang="en-GB" dirty="0"/>
              <a:t> RBP </a:t>
            </a:r>
            <a:r>
              <a:rPr lang="en-GB" dirty="0" err="1"/>
              <a:t>oder</a:t>
            </a:r>
            <a:r>
              <a:rPr lang="en-GB" dirty="0"/>
              <a:t> non-RBP </a:t>
            </a:r>
            <a:r>
              <a:rPr lang="en-GB" dirty="0" err="1"/>
              <a:t>bestimmt</a:t>
            </a:r>
            <a:r>
              <a:rPr lang="en-GB" dirty="0"/>
              <a:t> </a:t>
            </a:r>
            <a:r>
              <a:rPr lang="en-GB" dirty="0" err="1"/>
              <a:t>wurden</a:t>
            </a:r>
            <a:r>
              <a:rPr lang="en-GB" dirty="0"/>
              <a:t> von uns. In </a:t>
            </a:r>
            <a:r>
              <a:rPr lang="en-GB" dirty="0" err="1"/>
              <a:t>Datenbanken</a:t>
            </a:r>
            <a:r>
              <a:rPr lang="en-GB" dirty="0"/>
              <a:t> </a:t>
            </a:r>
            <a:r>
              <a:rPr lang="en-GB" dirty="0" err="1"/>
              <a:t>diese</a:t>
            </a:r>
            <a:r>
              <a:rPr lang="en-GB" dirty="0"/>
              <a:t> </a:t>
            </a:r>
            <a:r>
              <a:rPr lang="en-GB" dirty="0" err="1"/>
              <a:t>Proteine</a:t>
            </a:r>
            <a:r>
              <a:rPr lang="en-GB" dirty="0"/>
              <a:t> </a:t>
            </a:r>
            <a:r>
              <a:rPr lang="en-GB" dirty="0" err="1"/>
              <a:t>prüfen</a:t>
            </a:r>
            <a:endParaRPr lang="en-GB" dirty="0"/>
          </a:p>
          <a:p>
            <a:pPr marL="685800" lvl="1" indent="-228600">
              <a:buAutoNum type="arabicPeriod"/>
            </a:pPr>
            <a:r>
              <a:rPr lang="en-GB" dirty="0" err="1"/>
              <a:t>Zweiten</a:t>
            </a:r>
            <a:r>
              <a:rPr lang="en-GB" dirty="0"/>
              <a:t> </a:t>
            </a:r>
            <a:r>
              <a:rPr lang="en-GB" dirty="0" err="1"/>
              <a:t>Grenzwert</a:t>
            </a:r>
            <a:r>
              <a:rPr lang="en-GB" dirty="0"/>
              <a:t> </a:t>
            </a:r>
            <a:r>
              <a:rPr lang="en-GB" dirty="0" err="1"/>
              <a:t>festlegen</a:t>
            </a:r>
            <a:r>
              <a:rPr lang="en-GB" dirty="0"/>
              <a:t> </a:t>
            </a:r>
            <a:r>
              <a:rPr lang="en-GB" dirty="0" err="1"/>
              <a:t>über</a:t>
            </a:r>
            <a:r>
              <a:rPr lang="en-GB" dirty="0"/>
              <a:t> </a:t>
            </a:r>
            <a:r>
              <a:rPr lang="en-GB" dirty="0" err="1"/>
              <a:t>Vergleich</a:t>
            </a:r>
            <a:r>
              <a:rPr lang="en-GB" dirty="0"/>
              <a:t> </a:t>
            </a:r>
            <a:r>
              <a:rPr lang="en-GB" dirty="0" err="1"/>
              <a:t>mit</a:t>
            </a:r>
            <a:r>
              <a:rPr lang="en-GB" dirty="0"/>
              <a:t> </a:t>
            </a:r>
            <a:r>
              <a:rPr lang="en-GB" dirty="0" err="1"/>
              <a:t>zweitem</a:t>
            </a:r>
            <a:r>
              <a:rPr lang="en-GB" dirty="0"/>
              <a:t> </a:t>
            </a:r>
            <a:r>
              <a:rPr lang="en-GB" dirty="0" err="1"/>
              <a:t>Grenzwert</a:t>
            </a:r>
            <a:endParaRPr lang="en-GB" dirty="0"/>
          </a:p>
        </p:txBody>
      </p:sp>
      <p:sp>
        <p:nvSpPr>
          <p:cNvPr id="4" name="Foliennummernplatzhalter 3"/>
          <p:cNvSpPr>
            <a:spLocks noGrp="1"/>
          </p:cNvSpPr>
          <p:nvPr>
            <p:ph type="sldNum" sz="quarter" idx="5"/>
          </p:nvPr>
        </p:nvSpPr>
        <p:spPr/>
        <p:txBody>
          <a:bodyPr/>
          <a:lstStyle/>
          <a:p>
            <a:fld id="{F3D9A480-5B80-400D-B973-A7D925F824AA}" type="slidenum">
              <a:rPr lang="en-GB" smtClean="0"/>
              <a:t>19</a:t>
            </a:fld>
            <a:endParaRPr lang="en-GB"/>
          </a:p>
        </p:txBody>
      </p:sp>
    </p:spTree>
    <p:extLst>
      <p:ext uri="{BB962C8B-B14F-4D97-AF65-F5344CB8AC3E}">
        <p14:creationId xmlns:p14="http://schemas.microsoft.com/office/powerpoint/2010/main" val="331418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a:buNone/>
            </a:pPr>
            <a:r>
              <a:rPr lang="de-DE" dirty="0" err="1"/>
              <a:t>Now</a:t>
            </a:r>
            <a:r>
              <a:rPr lang="de-DE" dirty="0"/>
              <a:t> that </a:t>
            </a:r>
            <a:r>
              <a:rPr lang="de-DE" dirty="0" err="1"/>
              <a:t>we</a:t>
            </a:r>
            <a:r>
              <a:rPr lang="de-DE" dirty="0"/>
              <a:t> </a:t>
            </a:r>
            <a:r>
              <a:rPr lang="de-DE" dirty="0" err="1"/>
              <a:t>have</a:t>
            </a:r>
            <a:r>
              <a:rPr lang="de-DE" dirty="0"/>
              <a:t> </a:t>
            </a:r>
            <a:r>
              <a:rPr lang="de-DE" dirty="0" err="1"/>
              <a:t>found</a:t>
            </a:r>
            <a:r>
              <a:rPr lang="de-DE" dirty="0"/>
              <a:t> </a:t>
            </a:r>
            <a:r>
              <a:rPr lang="de-DE" dirty="0" err="1"/>
              <a:t>our</a:t>
            </a:r>
            <a:r>
              <a:rPr lang="de-DE" dirty="0"/>
              <a:t> </a:t>
            </a:r>
            <a:r>
              <a:rPr lang="de-DE" dirty="0" err="1"/>
              <a:t>selection</a:t>
            </a:r>
            <a:r>
              <a:rPr lang="de-DE" dirty="0"/>
              <a:t> </a:t>
            </a:r>
            <a:r>
              <a:rPr lang="de-DE" dirty="0" err="1"/>
              <a:t>criteria</a:t>
            </a:r>
            <a:r>
              <a:rPr lang="de-DE" dirty="0"/>
              <a:t> </a:t>
            </a:r>
            <a:r>
              <a:rPr lang="de-DE" dirty="0" err="1"/>
              <a:t>we</a:t>
            </a:r>
            <a:r>
              <a:rPr lang="de-DE" dirty="0"/>
              <a:t> </a:t>
            </a:r>
            <a:r>
              <a:rPr lang="de-DE" dirty="0" err="1"/>
              <a:t>can</a:t>
            </a:r>
            <a:r>
              <a:rPr lang="de-DE" dirty="0"/>
              <a:t> </a:t>
            </a:r>
            <a:r>
              <a:rPr lang="de-DE" dirty="0" err="1"/>
              <a:t>move</a:t>
            </a:r>
            <a:r>
              <a:rPr lang="de-DE" dirty="0"/>
              <a:t> on to </a:t>
            </a:r>
            <a:r>
              <a:rPr lang="de-DE" dirty="0" err="1"/>
              <a:t>part</a:t>
            </a:r>
            <a:r>
              <a:rPr lang="de-DE" dirty="0"/>
              <a:t> 4.</a:t>
            </a:r>
          </a:p>
          <a:p>
            <a:pPr marL="228600" indent="-228600">
              <a:buAutoNum type="arabicPeriod"/>
            </a:pPr>
            <a:r>
              <a:rPr lang="de-DE" dirty="0" err="1"/>
              <a:t>Apply</a:t>
            </a:r>
            <a:r>
              <a:rPr lang="de-DE" dirty="0"/>
              <a:t> </a:t>
            </a:r>
            <a:r>
              <a:rPr lang="de-DE" dirty="0" err="1"/>
              <a:t>the</a:t>
            </a:r>
            <a:r>
              <a:rPr lang="de-DE" dirty="0"/>
              <a:t> </a:t>
            </a:r>
            <a:r>
              <a:rPr lang="de-DE" dirty="0" err="1"/>
              <a:t>criteria</a:t>
            </a:r>
            <a:r>
              <a:rPr lang="de-DE" dirty="0"/>
              <a:t> -&gt; </a:t>
            </a:r>
            <a:r>
              <a:rPr lang="de-DE" dirty="0" err="1"/>
              <a:t>identify</a:t>
            </a:r>
            <a:r>
              <a:rPr lang="de-DE" dirty="0"/>
              <a:t> RBP, and then </a:t>
            </a:r>
            <a:r>
              <a:rPr lang="de-DE" dirty="0" err="1"/>
              <a:t>possibly</a:t>
            </a:r>
            <a:r>
              <a:rPr lang="de-DE" dirty="0"/>
              <a:t> </a:t>
            </a:r>
            <a:r>
              <a:rPr lang="de-DE" dirty="0" err="1"/>
              <a:t>adapt</a:t>
            </a:r>
            <a:r>
              <a:rPr lang="de-DE" dirty="0"/>
              <a:t> different </a:t>
            </a:r>
            <a:r>
              <a:rPr lang="de-DE" dirty="0" err="1"/>
              <a:t>criteria</a:t>
            </a:r>
            <a:r>
              <a:rPr lang="de-DE" dirty="0"/>
              <a:t> and </a:t>
            </a:r>
            <a:r>
              <a:rPr lang="de-DE" dirty="0" err="1"/>
              <a:t>compare</a:t>
            </a:r>
            <a:r>
              <a:rPr lang="de-DE" dirty="0"/>
              <a:t> </a:t>
            </a:r>
            <a:r>
              <a:rPr lang="de-DE" dirty="0" err="1"/>
              <a:t>them</a:t>
            </a:r>
            <a:r>
              <a:rPr lang="de-DE" dirty="0"/>
              <a:t> in </a:t>
            </a:r>
            <a:r>
              <a:rPr lang="de-DE" dirty="0" err="1"/>
              <a:t>their</a:t>
            </a:r>
            <a:r>
              <a:rPr lang="de-DE" dirty="0"/>
              <a:t> </a:t>
            </a:r>
            <a:r>
              <a:rPr lang="de-DE" dirty="0" err="1"/>
              <a:t>accuracy</a:t>
            </a:r>
            <a:r>
              <a:rPr lang="de-DE" dirty="0"/>
              <a:t>.</a:t>
            </a:r>
          </a:p>
          <a:p>
            <a:pPr marL="228600" indent="-228600">
              <a:buAutoNum type="arabicPeriod"/>
            </a:pPr>
            <a:r>
              <a:rPr lang="de-DE" dirty="0" err="1"/>
              <a:t>Visualize</a:t>
            </a:r>
            <a:r>
              <a:rPr lang="de-DE" dirty="0"/>
              <a:t> </a:t>
            </a:r>
            <a:r>
              <a:rPr lang="de-DE" dirty="0" err="1"/>
              <a:t>our</a:t>
            </a:r>
            <a:r>
              <a:rPr lang="de-DE" dirty="0"/>
              <a:t> </a:t>
            </a:r>
            <a:r>
              <a:rPr lang="de-DE" dirty="0" err="1"/>
              <a:t>results</a:t>
            </a:r>
            <a:endParaRPr lang="de-DE" dirty="0"/>
          </a:p>
          <a:p>
            <a:pPr marL="228600" indent="-228600">
              <a:buAutoNum type="arabicPeriod"/>
            </a:pPr>
            <a:r>
              <a:rPr lang="de-DE" dirty="0"/>
              <a:t>Clustering-&gt; </a:t>
            </a:r>
            <a:r>
              <a:rPr lang="de-DE" dirty="0" err="1"/>
              <a:t>identify</a:t>
            </a:r>
            <a:r>
              <a:rPr lang="de-DE" dirty="0"/>
              <a:t> </a:t>
            </a:r>
            <a:r>
              <a:rPr lang="de-DE" dirty="0" err="1"/>
              <a:t>groups</a:t>
            </a:r>
            <a:r>
              <a:rPr lang="de-DE" dirty="0"/>
              <a:t> </a:t>
            </a:r>
            <a:r>
              <a:rPr lang="de-DE" dirty="0" err="1"/>
              <a:t>by</a:t>
            </a:r>
            <a:r>
              <a:rPr lang="de-DE" dirty="0"/>
              <a:t> </a:t>
            </a:r>
            <a:r>
              <a:rPr lang="de-DE" dirty="0" err="1"/>
              <a:t>distinguishing</a:t>
            </a:r>
            <a:r>
              <a:rPr lang="de-DE" dirty="0"/>
              <a:t> </a:t>
            </a:r>
            <a:r>
              <a:rPr lang="de-DE" dirty="0" err="1"/>
              <a:t>between</a:t>
            </a:r>
            <a:r>
              <a:rPr lang="de-DE" dirty="0"/>
              <a:t> </a:t>
            </a:r>
            <a:r>
              <a:rPr lang="de-DE" dirty="0" err="1"/>
              <a:t>left</a:t>
            </a:r>
            <a:r>
              <a:rPr lang="de-DE" dirty="0"/>
              <a:t>/</a:t>
            </a:r>
            <a:r>
              <a:rPr lang="de-DE" dirty="0" err="1"/>
              <a:t>right</a:t>
            </a:r>
            <a:r>
              <a:rPr lang="de-DE" dirty="0"/>
              <a:t>/no shift (</a:t>
            </a:r>
            <a:r>
              <a:rPr lang="de-DE" dirty="0" err="1"/>
              <a:t>according</a:t>
            </a:r>
            <a:r>
              <a:rPr lang="de-DE" dirty="0"/>
              <a:t> to how strong </a:t>
            </a:r>
            <a:r>
              <a:rPr lang="de-DE" dirty="0" err="1"/>
              <a:t>the</a:t>
            </a:r>
            <a:r>
              <a:rPr lang="de-DE" dirty="0"/>
              <a:t> shift was); </a:t>
            </a:r>
            <a:r>
              <a:rPr lang="de-DE" dirty="0" err="1"/>
              <a:t>possibly</a:t>
            </a:r>
            <a:r>
              <a:rPr lang="de-DE" dirty="0"/>
              <a:t> </a:t>
            </a:r>
            <a:r>
              <a:rPr lang="de-DE" dirty="0" err="1"/>
              <a:t>identifying</a:t>
            </a:r>
            <a:r>
              <a:rPr lang="de-DE" dirty="0"/>
              <a:t> RBP-</a:t>
            </a:r>
            <a:r>
              <a:rPr lang="de-DE" dirty="0" err="1"/>
              <a:t>binding</a:t>
            </a:r>
            <a:r>
              <a:rPr lang="de-DE" dirty="0"/>
              <a:t> </a:t>
            </a:r>
            <a:r>
              <a:rPr lang="de-DE" dirty="0" err="1"/>
              <a:t>proteins</a:t>
            </a:r>
            <a:r>
              <a:rPr lang="de-DE" dirty="0"/>
              <a:t> </a:t>
            </a:r>
            <a:r>
              <a:rPr lang="de-DE" dirty="0" err="1"/>
              <a:t>as</a:t>
            </a:r>
            <a:r>
              <a:rPr lang="de-DE" dirty="0"/>
              <a:t> </a:t>
            </a:r>
            <a:r>
              <a:rPr lang="de-DE" dirty="0" err="1"/>
              <a:t>well</a:t>
            </a:r>
            <a:r>
              <a:rPr lang="de-DE" dirty="0"/>
              <a:t> </a:t>
            </a:r>
            <a:r>
              <a:rPr lang="de-DE" dirty="0" err="1"/>
              <a:t>as</a:t>
            </a:r>
            <a:r>
              <a:rPr lang="de-DE" dirty="0"/>
              <a:t> </a:t>
            </a:r>
            <a:r>
              <a:rPr lang="de-DE" dirty="0" err="1"/>
              <a:t>direct</a:t>
            </a:r>
            <a:r>
              <a:rPr lang="de-DE" dirty="0"/>
              <a:t> RBPs</a:t>
            </a:r>
          </a:p>
          <a:p>
            <a:pPr marL="628650" lvl="1" indent="-171450">
              <a:buFont typeface="Arial" panose="020B0604020202020204" pitchFamily="34" charset="0"/>
              <a:buChar char="•"/>
            </a:pPr>
            <a:r>
              <a:rPr lang="de-DE" dirty="0"/>
              <a:t>Try out k </a:t>
            </a:r>
            <a:r>
              <a:rPr lang="de-DE" dirty="0" err="1"/>
              <a:t>means</a:t>
            </a:r>
            <a:r>
              <a:rPr lang="de-DE" dirty="0"/>
              <a:t> </a:t>
            </a:r>
            <a:r>
              <a:rPr lang="de-DE" dirty="0" err="1"/>
              <a:t>clustering</a:t>
            </a:r>
            <a:r>
              <a:rPr lang="de-DE" dirty="0"/>
              <a:t> for </a:t>
            </a:r>
            <a:r>
              <a:rPr lang="de-DE" dirty="0" err="1"/>
              <a:t>assigning</a:t>
            </a:r>
            <a:r>
              <a:rPr lang="de-DE" dirty="0"/>
              <a:t> </a:t>
            </a:r>
            <a:r>
              <a:rPr lang="de-DE" dirty="0" err="1"/>
              <a:t>each</a:t>
            </a:r>
            <a:r>
              <a:rPr lang="de-DE" dirty="0"/>
              <a:t> </a:t>
            </a:r>
            <a:r>
              <a:rPr lang="de-DE" dirty="0" err="1"/>
              <a:t>protein</a:t>
            </a:r>
            <a:r>
              <a:rPr lang="de-DE" dirty="0"/>
              <a:t> </a:t>
            </a:r>
            <a:r>
              <a:rPr lang="de-DE" dirty="0" err="1"/>
              <a:t>into</a:t>
            </a:r>
            <a:r>
              <a:rPr lang="de-DE" dirty="0"/>
              <a:t> </a:t>
            </a:r>
            <a:r>
              <a:rPr lang="de-DE" dirty="0" err="1"/>
              <a:t>clusters</a:t>
            </a:r>
            <a:r>
              <a:rPr lang="de-DE" dirty="0"/>
              <a:t> </a:t>
            </a:r>
            <a:r>
              <a:rPr lang="de-DE" dirty="0" err="1"/>
              <a:t>with</a:t>
            </a:r>
            <a:r>
              <a:rPr lang="de-DE" dirty="0"/>
              <a:t> </a:t>
            </a:r>
            <a:r>
              <a:rPr lang="de-DE" dirty="0" err="1"/>
              <a:t>regard</a:t>
            </a:r>
            <a:r>
              <a:rPr lang="de-DE" dirty="0"/>
              <a:t> to </a:t>
            </a:r>
            <a:r>
              <a:rPr lang="de-DE" dirty="0" err="1"/>
              <a:t>their</a:t>
            </a:r>
            <a:r>
              <a:rPr lang="de-DE" dirty="0"/>
              <a:t> shift </a:t>
            </a:r>
            <a:r>
              <a:rPr lang="de-DE" dirty="0" err="1"/>
              <a:t>characteristics</a:t>
            </a:r>
            <a:endParaRPr lang="de-DE" dirty="0"/>
          </a:p>
          <a:p>
            <a:pPr marL="628650" lvl="1" indent="-171450">
              <a:buFont typeface="Arial" panose="020B0604020202020204" pitchFamily="34" charset="0"/>
              <a:buChar char="•"/>
            </a:pPr>
            <a:r>
              <a:rPr lang="de-DE" dirty="0" err="1"/>
              <a:t>Alternatively</a:t>
            </a:r>
            <a:r>
              <a:rPr lang="de-DE" dirty="0"/>
              <a:t> </a:t>
            </a:r>
            <a:r>
              <a:rPr lang="de-DE" dirty="0" err="1"/>
              <a:t>try</a:t>
            </a:r>
            <a:r>
              <a:rPr lang="de-DE" dirty="0"/>
              <a:t> out </a:t>
            </a:r>
            <a:r>
              <a:rPr lang="de-DE" dirty="0" err="1"/>
              <a:t>clustering</a:t>
            </a:r>
            <a:r>
              <a:rPr lang="de-DE" dirty="0"/>
              <a:t> </a:t>
            </a:r>
            <a:r>
              <a:rPr lang="de-DE" dirty="0" err="1"/>
              <a:t>using</a:t>
            </a:r>
            <a:r>
              <a:rPr lang="de-DE" dirty="0"/>
              <a:t> </a:t>
            </a:r>
            <a:r>
              <a:rPr lang="de-DE" dirty="0" err="1"/>
              <a:t>protein</a:t>
            </a:r>
            <a:r>
              <a:rPr lang="de-DE" dirty="0"/>
              <a:t> </a:t>
            </a:r>
            <a:r>
              <a:rPr lang="de-DE" dirty="0" err="1"/>
              <a:t>content</a:t>
            </a:r>
            <a:r>
              <a:rPr lang="de-DE" dirty="0"/>
              <a:t> </a:t>
            </a:r>
            <a:r>
              <a:rPr lang="de-DE" dirty="0" err="1"/>
              <a:t>quotients</a:t>
            </a:r>
            <a:r>
              <a:rPr lang="de-DE" dirty="0"/>
              <a:t>, </a:t>
            </a:r>
            <a:r>
              <a:rPr lang="de-DE" dirty="0" err="1"/>
              <a:t>this</a:t>
            </a:r>
            <a:r>
              <a:rPr lang="de-DE" dirty="0"/>
              <a:t> </a:t>
            </a:r>
            <a:r>
              <a:rPr lang="de-DE" dirty="0" err="1"/>
              <a:t>might</a:t>
            </a:r>
            <a:r>
              <a:rPr lang="de-DE" dirty="0"/>
              <a:t> </a:t>
            </a:r>
            <a:r>
              <a:rPr lang="de-DE" dirty="0" err="1"/>
              <a:t>help</a:t>
            </a:r>
            <a:r>
              <a:rPr lang="de-DE" dirty="0"/>
              <a:t> </a:t>
            </a:r>
            <a:r>
              <a:rPr lang="de-DE" dirty="0" err="1"/>
              <a:t>differentiate</a:t>
            </a:r>
            <a:r>
              <a:rPr lang="de-DE" dirty="0"/>
              <a:t> </a:t>
            </a:r>
            <a:r>
              <a:rPr lang="de-DE" dirty="0" err="1"/>
              <a:t>between</a:t>
            </a:r>
            <a:r>
              <a:rPr lang="de-DE" dirty="0"/>
              <a:t> RNA </a:t>
            </a:r>
            <a:r>
              <a:rPr lang="de-DE" dirty="0" err="1"/>
              <a:t>dependent</a:t>
            </a:r>
            <a:r>
              <a:rPr lang="de-DE" dirty="0"/>
              <a:t> </a:t>
            </a:r>
            <a:r>
              <a:rPr lang="de-DE" dirty="0" err="1"/>
              <a:t>proteins</a:t>
            </a:r>
            <a:r>
              <a:rPr lang="de-DE" dirty="0"/>
              <a:t> but </a:t>
            </a:r>
            <a:r>
              <a:rPr lang="de-DE" dirty="0" err="1"/>
              <a:t>is</a:t>
            </a:r>
            <a:r>
              <a:rPr lang="de-DE" dirty="0"/>
              <a:t> still in </a:t>
            </a:r>
            <a:r>
              <a:rPr lang="de-DE" dirty="0" err="1"/>
              <a:t>discussion</a:t>
            </a:r>
            <a:r>
              <a:rPr lang="de-DE" dirty="0"/>
              <a:t> </a:t>
            </a:r>
          </a:p>
          <a:p>
            <a:pPr marL="0" indent="0">
              <a:buNone/>
            </a:pPr>
            <a:r>
              <a:rPr lang="de-DE" dirty="0"/>
              <a:t>4. Use linear </a:t>
            </a:r>
            <a:r>
              <a:rPr lang="de-DE" dirty="0" err="1"/>
              <a:t>regression</a:t>
            </a:r>
            <a:r>
              <a:rPr lang="de-DE" dirty="0"/>
              <a:t> to </a:t>
            </a:r>
            <a:r>
              <a:rPr lang="de-DE" dirty="0" err="1"/>
              <a:t>identify</a:t>
            </a:r>
            <a:r>
              <a:rPr lang="de-DE" dirty="0"/>
              <a:t> RBPs -&gt; </a:t>
            </a:r>
            <a:r>
              <a:rPr lang="de-DE" dirty="0" err="1"/>
              <a:t>predict</a:t>
            </a:r>
            <a:r>
              <a:rPr lang="de-DE" dirty="0"/>
              <a:t> </a:t>
            </a:r>
            <a:r>
              <a:rPr lang="de-DE" dirty="0" err="1"/>
              <a:t>which</a:t>
            </a:r>
            <a:r>
              <a:rPr lang="de-DE" dirty="0"/>
              <a:t> </a:t>
            </a:r>
            <a:r>
              <a:rPr lang="de-DE" dirty="0" err="1"/>
              <a:t>proteins</a:t>
            </a:r>
            <a:r>
              <a:rPr lang="de-DE" dirty="0"/>
              <a:t> will </a:t>
            </a:r>
            <a:r>
              <a:rPr lang="de-DE" dirty="0" err="1"/>
              <a:t>have</a:t>
            </a:r>
            <a:r>
              <a:rPr lang="de-DE" dirty="0"/>
              <a:t> a </a:t>
            </a:r>
            <a:r>
              <a:rPr lang="de-DE" dirty="0" err="1"/>
              <a:t>dependance</a:t>
            </a:r>
            <a:r>
              <a:rPr lang="de-DE" dirty="0"/>
              <a:t>. </a:t>
            </a:r>
            <a:r>
              <a:rPr lang="de-DE" dirty="0" err="1"/>
              <a:t>We</a:t>
            </a:r>
            <a:r>
              <a:rPr lang="de-DE" dirty="0"/>
              <a:t> </a:t>
            </a:r>
            <a:r>
              <a:rPr lang="de-DE" dirty="0" err="1"/>
              <a:t>could</a:t>
            </a:r>
            <a:r>
              <a:rPr lang="de-DE" dirty="0"/>
              <a:t> </a:t>
            </a:r>
            <a:r>
              <a:rPr lang="de-DE" dirty="0" err="1"/>
              <a:t>use</a:t>
            </a:r>
            <a:r>
              <a:rPr lang="de-DE" dirty="0"/>
              <a:t> </a:t>
            </a:r>
            <a:r>
              <a:rPr lang="de-DE" dirty="0" err="1"/>
              <a:t>our</a:t>
            </a:r>
            <a:r>
              <a:rPr lang="de-DE" dirty="0"/>
              <a:t> </a:t>
            </a:r>
            <a:r>
              <a:rPr lang="de-DE" dirty="0" err="1"/>
              <a:t>data</a:t>
            </a:r>
            <a:r>
              <a:rPr lang="de-DE" dirty="0"/>
              <a:t> to </a:t>
            </a:r>
            <a:r>
              <a:rPr lang="de-DE" dirty="0" err="1"/>
              <a:t>train</a:t>
            </a:r>
            <a:r>
              <a:rPr lang="de-DE" dirty="0"/>
              <a:t> a </a:t>
            </a:r>
            <a:r>
              <a:rPr lang="de-DE" dirty="0" err="1"/>
              <a:t>model</a:t>
            </a:r>
            <a:r>
              <a:rPr lang="de-DE" dirty="0"/>
              <a:t> </a:t>
            </a:r>
            <a:r>
              <a:rPr lang="de-DE" dirty="0" err="1"/>
              <a:t>which</a:t>
            </a:r>
            <a:r>
              <a:rPr lang="de-DE" dirty="0"/>
              <a:t> </a:t>
            </a:r>
            <a:r>
              <a:rPr lang="de-DE" dirty="0" err="1"/>
              <a:t>can</a:t>
            </a:r>
            <a:r>
              <a:rPr lang="de-DE" dirty="0"/>
              <a:t> </a:t>
            </a:r>
            <a:r>
              <a:rPr lang="de-DE" dirty="0" err="1"/>
              <a:t>predict</a:t>
            </a:r>
            <a:r>
              <a:rPr lang="de-DE" dirty="0"/>
              <a:t> </a:t>
            </a:r>
            <a:r>
              <a:rPr lang="de-DE" dirty="0" err="1"/>
              <a:t>the</a:t>
            </a:r>
            <a:r>
              <a:rPr lang="de-DE" dirty="0"/>
              <a:t> x-shift, for </a:t>
            </a:r>
            <a:r>
              <a:rPr lang="de-DE" dirty="0" err="1"/>
              <a:t>examlpe</a:t>
            </a:r>
            <a:r>
              <a:rPr lang="de-DE" dirty="0"/>
              <a:t> </a:t>
            </a:r>
            <a:r>
              <a:rPr lang="de-DE" dirty="0" err="1"/>
              <a:t>using</a:t>
            </a:r>
            <a:r>
              <a:rPr lang="de-DE" dirty="0"/>
              <a:t> </a:t>
            </a:r>
            <a:r>
              <a:rPr lang="de-DE" dirty="0" err="1"/>
              <a:t>the</a:t>
            </a:r>
            <a:r>
              <a:rPr lang="de-DE" dirty="0"/>
              <a:t> </a:t>
            </a:r>
            <a:r>
              <a:rPr lang="de-DE" dirty="0" err="1"/>
              <a:t>protein</a:t>
            </a:r>
            <a:r>
              <a:rPr lang="de-DE" dirty="0"/>
              <a:t> </a:t>
            </a:r>
            <a:r>
              <a:rPr lang="de-DE" dirty="0" err="1"/>
              <a:t>quotients</a:t>
            </a:r>
            <a:r>
              <a:rPr lang="de-DE" dirty="0"/>
              <a:t> </a:t>
            </a:r>
            <a:r>
              <a:rPr lang="de-DE" dirty="0" err="1"/>
              <a:t>or</a:t>
            </a:r>
            <a:r>
              <a:rPr lang="de-DE" dirty="0"/>
              <a:t> </a:t>
            </a:r>
            <a:r>
              <a:rPr lang="de-DE" dirty="0" err="1"/>
              <a:t>the</a:t>
            </a:r>
            <a:r>
              <a:rPr lang="de-DE" dirty="0"/>
              <a:t> </a:t>
            </a:r>
            <a:r>
              <a:rPr lang="de-DE" dirty="0" err="1"/>
              <a:t>maxima</a:t>
            </a:r>
            <a:r>
              <a:rPr lang="de-DE" dirty="0"/>
              <a:t> etc. (</a:t>
            </a:r>
            <a:r>
              <a:rPr lang="de-DE" dirty="0" err="1"/>
              <a:t>this</a:t>
            </a:r>
            <a:r>
              <a:rPr lang="de-DE" dirty="0"/>
              <a:t> will </a:t>
            </a:r>
            <a:r>
              <a:rPr lang="de-DE" dirty="0" err="1"/>
              <a:t>possibly</a:t>
            </a:r>
            <a:r>
              <a:rPr lang="de-DE" dirty="0"/>
              <a:t> </a:t>
            </a:r>
            <a:r>
              <a:rPr lang="de-DE" dirty="0" err="1"/>
              <a:t>simplify</a:t>
            </a:r>
            <a:r>
              <a:rPr lang="de-DE" dirty="0"/>
              <a:t> </a:t>
            </a:r>
            <a:r>
              <a:rPr lang="de-DE" dirty="0" err="1"/>
              <a:t>the</a:t>
            </a:r>
            <a:r>
              <a:rPr lang="de-DE" dirty="0"/>
              <a:t> </a:t>
            </a:r>
            <a:r>
              <a:rPr lang="de-DE" dirty="0" err="1"/>
              <a:t>classification</a:t>
            </a:r>
            <a:r>
              <a:rPr lang="de-DE" dirty="0"/>
              <a:t> but </a:t>
            </a:r>
            <a:r>
              <a:rPr lang="de-DE" dirty="0" err="1"/>
              <a:t>is</a:t>
            </a:r>
            <a:r>
              <a:rPr lang="de-DE" dirty="0"/>
              <a:t> </a:t>
            </a:r>
            <a:r>
              <a:rPr lang="de-DE" dirty="0" err="1"/>
              <a:t>likely</a:t>
            </a:r>
            <a:r>
              <a:rPr lang="de-DE" dirty="0"/>
              <a:t> to </a:t>
            </a:r>
            <a:r>
              <a:rPr lang="de-DE" dirty="0" err="1"/>
              <a:t>be</a:t>
            </a:r>
            <a:r>
              <a:rPr lang="de-DE" dirty="0"/>
              <a:t> </a:t>
            </a:r>
            <a:r>
              <a:rPr lang="de-DE" dirty="0" err="1"/>
              <a:t>less</a:t>
            </a:r>
            <a:r>
              <a:rPr lang="de-DE" dirty="0"/>
              <a:t> </a:t>
            </a:r>
            <a:r>
              <a:rPr lang="de-DE" dirty="0" err="1"/>
              <a:t>accurate</a:t>
            </a:r>
            <a:r>
              <a:rPr lang="de-DE" dirty="0"/>
              <a:t>.)</a:t>
            </a:r>
          </a:p>
          <a:p>
            <a:pPr marL="0" indent="0">
              <a:buNone/>
            </a:pPr>
            <a:endParaRPr lang="en-GB" dirty="0"/>
          </a:p>
        </p:txBody>
      </p:sp>
      <p:sp>
        <p:nvSpPr>
          <p:cNvPr id="4" name="Foliennummernplatzhalter 3"/>
          <p:cNvSpPr>
            <a:spLocks noGrp="1"/>
          </p:cNvSpPr>
          <p:nvPr>
            <p:ph type="sldNum" sz="quarter" idx="5"/>
          </p:nvPr>
        </p:nvSpPr>
        <p:spPr/>
        <p:txBody>
          <a:bodyPr/>
          <a:lstStyle/>
          <a:p>
            <a:fld id="{F3D9A480-5B80-400D-B973-A7D925F824AA}" type="slidenum">
              <a:rPr lang="en-GB" smtClean="0"/>
              <a:t>20</a:t>
            </a:fld>
            <a:endParaRPr lang="en-GB"/>
          </a:p>
        </p:txBody>
      </p:sp>
    </p:spTree>
    <p:extLst>
      <p:ext uri="{BB962C8B-B14F-4D97-AF65-F5344CB8AC3E}">
        <p14:creationId xmlns:p14="http://schemas.microsoft.com/office/powerpoint/2010/main" val="9019979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sz="1200" kern="1200" dirty="0">
                <a:solidFill>
                  <a:schemeClr val="tx1"/>
                </a:solidFill>
                <a:effectLst/>
                <a:latin typeface="+mn-lt"/>
                <a:ea typeface="+mn-ea"/>
                <a:cs typeface="+mn-cs"/>
              </a:rPr>
              <a:t>RNA-binding proteins, or RBPs, are proteins capable of binding double- or single-stranded RNA in cells while forming a ribonucleoprotein (RNP) complex. </a:t>
            </a:r>
            <a:endParaRPr lang="es-MX"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this project we work with the concept extension of RNA-dependence made by </a:t>
            </a:r>
            <a:r>
              <a:rPr lang="en-US" sz="1200" kern="1200" dirty="0" err="1">
                <a:solidFill>
                  <a:schemeClr val="tx1"/>
                </a:solidFill>
                <a:effectLst/>
                <a:latin typeface="+mn-lt"/>
                <a:ea typeface="+mn-ea"/>
                <a:cs typeface="+mn-cs"/>
              </a:rPr>
              <a:t>Caudron</a:t>
            </a:r>
            <a:r>
              <a:rPr lang="en-US" sz="1200" kern="1200" dirty="0">
                <a:solidFill>
                  <a:schemeClr val="tx1"/>
                </a:solidFill>
                <a:effectLst/>
                <a:latin typeface="+mn-lt"/>
                <a:ea typeface="+mn-ea"/>
                <a:cs typeface="+mn-cs"/>
              </a:rPr>
              <a:t>-Herger et al. This defines RNA-dependence when an interactome depends on RNA, even if it does not bind to RNA itself  (</a:t>
            </a:r>
            <a:r>
              <a:rPr lang="en-US" sz="1200" kern="1200" dirty="0" err="1">
                <a:solidFill>
                  <a:schemeClr val="tx1"/>
                </a:solidFill>
                <a:effectLst/>
                <a:latin typeface="+mn-lt"/>
                <a:ea typeface="+mn-ea"/>
                <a:cs typeface="+mn-cs"/>
              </a:rPr>
              <a:t>eg</a:t>
            </a:r>
            <a:r>
              <a:rPr lang="en-US" sz="1200" kern="1200" dirty="0">
                <a:solidFill>
                  <a:schemeClr val="tx1"/>
                </a:solidFill>
                <a:effectLst/>
                <a:latin typeface="+mn-lt"/>
                <a:ea typeface="+mn-ea"/>
                <a:cs typeface="+mn-cs"/>
              </a:rPr>
              <a:t> Abb RBPP binding protein)</a:t>
            </a:r>
            <a:endParaRPr lang="es-MX" sz="1200" kern="1200" dirty="0">
              <a:solidFill>
                <a:schemeClr val="tx1"/>
              </a:solidFill>
              <a:effectLst/>
              <a:latin typeface="+mn-lt"/>
              <a:ea typeface="+mn-ea"/>
              <a:cs typeface="+mn-cs"/>
            </a:endParaRPr>
          </a:p>
          <a:p>
            <a:endParaRPr lang="de-DE" dirty="0"/>
          </a:p>
          <a:p>
            <a:endParaRPr lang="de-DE" dirty="0"/>
          </a:p>
          <a:p>
            <a:r>
              <a:rPr lang="de-DE" dirty="0"/>
              <a:t>RBp binding proteins = RBP interacting proteins</a:t>
            </a:r>
            <a:endParaRPr lang="en-GB" dirty="0"/>
          </a:p>
        </p:txBody>
      </p:sp>
      <p:sp>
        <p:nvSpPr>
          <p:cNvPr id="4" name="Foliennummernplatzhalter 3"/>
          <p:cNvSpPr>
            <a:spLocks noGrp="1"/>
          </p:cNvSpPr>
          <p:nvPr>
            <p:ph type="sldNum" sz="quarter" idx="5"/>
          </p:nvPr>
        </p:nvSpPr>
        <p:spPr/>
        <p:txBody>
          <a:bodyPr/>
          <a:lstStyle/>
          <a:p>
            <a:fld id="{F3D9A480-5B80-400D-B973-A7D925F824AA}" type="slidenum">
              <a:rPr lang="en-GB" smtClean="0"/>
              <a:t>2</a:t>
            </a:fld>
            <a:endParaRPr lang="en-GB"/>
          </a:p>
        </p:txBody>
      </p:sp>
    </p:spTree>
    <p:extLst>
      <p:ext uri="{BB962C8B-B14F-4D97-AF65-F5344CB8AC3E}">
        <p14:creationId xmlns:p14="http://schemas.microsoft.com/office/powerpoint/2010/main" val="16385403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 to the graphic we showed before, we can see an maxima shift in the second graph and by applying the selection criteria we can identify the protein as RNA dependent. We sort the proteins into categories according to their shifts.</a:t>
            </a:r>
          </a:p>
          <a:p>
            <a:r>
              <a:rPr lang="en-US" dirty="0"/>
              <a:t>Alternative method would be to not only look at the maxima peak, but at the area under the curves and use protein quotients. According to our results we will possibly test other selection criteria and compare them in their accuracy using known RBPs from public databases.</a:t>
            </a:r>
          </a:p>
          <a:p>
            <a:endParaRPr lang="en-US" dirty="0"/>
          </a:p>
        </p:txBody>
      </p:sp>
      <p:sp>
        <p:nvSpPr>
          <p:cNvPr id="4" name="Slide Number Placeholder 3"/>
          <p:cNvSpPr>
            <a:spLocks noGrp="1"/>
          </p:cNvSpPr>
          <p:nvPr>
            <p:ph type="sldNum" sz="quarter" idx="5"/>
          </p:nvPr>
        </p:nvSpPr>
        <p:spPr/>
        <p:txBody>
          <a:bodyPr/>
          <a:lstStyle/>
          <a:p>
            <a:fld id="{F4D85016-8901-45DA-9B52-95C5376C1ED8}" type="slidenum">
              <a:rPr lang="en-US" smtClean="0"/>
              <a:t>21</a:t>
            </a:fld>
            <a:endParaRPr lang="en-US"/>
          </a:p>
        </p:txBody>
      </p:sp>
    </p:spTree>
    <p:extLst>
      <p:ext uri="{BB962C8B-B14F-4D97-AF65-F5344CB8AC3E}">
        <p14:creationId xmlns:p14="http://schemas.microsoft.com/office/powerpoint/2010/main" val="287481393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a:buNone/>
            </a:pPr>
            <a:r>
              <a:rPr lang="de-DE" dirty="0" err="1"/>
              <a:t>Now</a:t>
            </a:r>
            <a:r>
              <a:rPr lang="de-DE" dirty="0"/>
              <a:t> that </a:t>
            </a:r>
            <a:r>
              <a:rPr lang="de-DE" dirty="0" err="1"/>
              <a:t>we</a:t>
            </a:r>
            <a:r>
              <a:rPr lang="de-DE" dirty="0"/>
              <a:t> </a:t>
            </a:r>
            <a:r>
              <a:rPr lang="de-DE" dirty="0" err="1"/>
              <a:t>have</a:t>
            </a:r>
            <a:r>
              <a:rPr lang="de-DE" dirty="0"/>
              <a:t> </a:t>
            </a:r>
            <a:r>
              <a:rPr lang="de-DE" dirty="0" err="1"/>
              <a:t>found</a:t>
            </a:r>
            <a:r>
              <a:rPr lang="de-DE" dirty="0"/>
              <a:t> </a:t>
            </a:r>
            <a:r>
              <a:rPr lang="de-DE" dirty="0" err="1"/>
              <a:t>our</a:t>
            </a:r>
            <a:r>
              <a:rPr lang="de-DE" dirty="0"/>
              <a:t> </a:t>
            </a:r>
            <a:r>
              <a:rPr lang="de-DE" dirty="0" err="1"/>
              <a:t>selection</a:t>
            </a:r>
            <a:r>
              <a:rPr lang="de-DE" dirty="0"/>
              <a:t> </a:t>
            </a:r>
            <a:r>
              <a:rPr lang="de-DE" dirty="0" err="1"/>
              <a:t>criteria</a:t>
            </a:r>
            <a:r>
              <a:rPr lang="de-DE" dirty="0"/>
              <a:t> </a:t>
            </a:r>
            <a:r>
              <a:rPr lang="de-DE" dirty="0" err="1"/>
              <a:t>we</a:t>
            </a:r>
            <a:r>
              <a:rPr lang="de-DE" dirty="0"/>
              <a:t> </a:t>
            </a:r>
            <a:r>
              <a:rPr lang="de-DE" dirty="0" err="1"/>
              <a:t>can</a:t>
            </a:r>
            <a:r>
              <a:rPr lang="de-DE" dirty="0"/>
              <a:t> </a:t>
            </a:r>
            <a:r>
              <a:rPr lang="de-DE" dirty="0" err="1"/>
              <a:t>move</a:t>
            </a:r>
            <a:r>
              <a:rPr lang="de-DE" dirty="0"/>
              <a:t> on to </a:t>
            </a:r>
            <a:r>
              <a:rPr lang="de-DE" dirty="0" err="1"/>
              <a:t>part</a:t>
            </a:r>
            <a:r>
              <a:rPr lang="de-DE" dirty="0"/>
              <a:t> 4.</a:t>
            </a:r>
          </a:p>
          <a:p>
            <a:pPr marL="228600" indent="-228600">
              <a:buAutoNum type="arabicPeriod"/>
            </a:pPr>
            <a:r>
              <a:rPr lang="de-DE" dirty="0" err="1"/>
              <a:t>Apply</a:t>
            </a:r>
            <a:r>
              <a:rPr lang="de-DE" dirty="0"/>
              <a:t> </a:t>
            </a:r>
            <a:r>
              <a:rPr lang="de-DE" dirty="0" err="1"/>
              <a:t>the</a:t>
            </a:r>
            <a:r>
              <a:rPr lang="de-DE" dirty="0"/>
              <a:t> </a:t>
            </a:r>
            <a:r>
              <a:rPr lang="de-DE" dirty="0" err="1"/>
              <a:t>criteria</a:t>
            </a:r>
            <a:r>
              <a:rPr lang="de-DE" dirty="0"/>
              <a:t> -&gt; </a:t>
            </a:r>
            <a:r>
              <a:rPr lang="de-DE" dirty="0" err="1"/>
              <a:t>identify</a:t>
            </a:r>
            <a:r>
              <a:rPr lang="de-DE" dirty="0"/>
              <a:t> RBP, and then </a:t>
            </a:r>
            <a:r>
              <a:rPr lang="de-DE" dirty="0" err="1"/>
              <a:t>possibly</a:t>
            </a:r>
            <a:r>
              <a:rPr lang="de-DE" dirty="0"/>
              <a:t> </a:t>
            </a:r>
            <a:r>
              <a:rPr lang="de-DE" dirty="0" err="1"/>
              <a:t>adapt</a:t>
            </a:r>
            <a:r>
              <a:rPr lang="de-DE" dirty="0"/>
              <a:t> different </a:t>
            </a:r>
            <a:r>
              <a:rPr lang="de-DE" dirty="0" err="1"/>
              <a:t>criteria</a:t>
            </a:r>
            <a:r>
              <a:rPr lang="de-DE" dirty="0"/>
              <a:t> and </a:t>
            </a:r>
            <a:r>
              <a:rPr lang="de-DE" dirty="0" err="1"/>
              <a:t>compare</a:t>
            </a:r>
            <a:r>
              <a:rPr lang="de-DE" dirty="0"/>
              <a:t> </a:t>
            </a:r>
            <a:r>
              <a:rPr lang="de-DE" dirty="0" err="1"/>
              <a:t>them</a:t>
            </a:r>
            <a:r>
              <a:rPr lang="de-DE" dirty="0"/>
              <a:t> in </a:t>
            </a:r>
            <a:r>
              <a:rPr lang="de-DE" dirty="0" err="1"/>
              <a:t>their</a:t>
            </a:r>
            <a:r>
              <a:rPr lang="de-DE" dirty="0"/>
              <a:t> </a:t>
            </a:r>
            <a:r>
              <a:rPr lang="de-DE" dirty="0" err="1"/>
              <a:t>accuracy</a:t>
            </a:r>
            <a:r>
              <a:rPr lang="de-DE" dirty="0"/>
              <a:t>.</a:t>
            </a:r>
          </a:p>
          <a:p>
            <a:pPr marL="228600" indent="-228600">
              <a:buAutoNum type="arabicPeriod"/>
            </a:pPr>
            <a:r>
              <a:rPr lang="de-DE" dirty="0" err="1"/>
              <a:t>Visualize</a:t>
            </a:r>
            <a:r>
              <a:rPr lang="de-DE" dirty="0"/>
              <a:t> </a:t>
            </a:r>
            <a:r>
              <a:rPr lang="de-DE" dirty="0" err="1"/>
              <a:t>our</a:t>
            </a:r>
            <a:r>
              <a:rPr lang="de-DE" dirty="0"/>
              <a:t> </a:t>
            </a:r>
            <a:r>
              <a:rPr lang="de-DE" dirty="0" err="1"/>
              <a:t>results</a:t>
            </a:r>
            <a:endParaRPr lang="de-DE" dirty="0"/>
          </a:p>
          <a:p>
            <a:pPr marL="228600" indent="-228600">
              <a:buAutoNum type="arabicPeriod"/>
            </a:pPr>
            <a:r>
              <a:rPr lang="de-DE" dirty="0"/>
              <a:t>Clustering-&gt; </a:t>
            </a:r>
            <a:r>
              <a:rPr lang="de-DE" dirty="0" err="1"/>
              <a:t>identify</a:t>
            </a:r>
            <a:r>
              <a:rPr lang="de-DE" dirty="0"/>
              <a:t> </a:t>
            </a:r>
            <a:r>
              <a:rPr lang="de-DE" dirty="0" err="1"/>
              <a:t>groups</a:t>
            </a:r>
            <a:r>
              <a:rPr lang="de-DE" dirty="0"/>
              <a:t> </a:t>
            </a:r>
            <a:r>
              <a:rPr lang="de-DE" dirty="0" err="1"/>
              <a:t>by</a:t>
            </a:r>
            <a:r>
              <a:rPr lang="de-DE" dirty="0"/>
              <a:t> </a:t>
            </a:r>
            <a:r>
              <a:rPr lang="de-DE" dirty="0" err="1"/>
              <a:t>distinguishing</a:t>
            </a:r>
            <a:r>
              <a:rPr lang="de-DE" dirty="0"/>
              <a:t> </a:t>
            </a:r>
            <a:r>
              <a:rPr lang="de-DE" dirty="0" err="1"/>
              <a:t>between</a:t>
            </a:r>
            <a:r>
              <a:rPr lang="de-DE" dirty="0"/>
              <a:t> </a:t>
            </a:r>
            <a:r>
              <a:rPr lang="de-DE" dirty="0" err="1"/>
              <a:t>left</a:t>
            </a:r>
            <a:r>
              <a:rPr lang="de-DE" dirty="0"/>
              <a:t>/</a:t>
            </a:r>
            <a:r>
              <a:rPr lang="de-DE" dirty="0" err="1"/>
              <a:t>right</a:t>
            </a:r>
            <a:r>
              <a:rPr lang="de-DE" dirty="0"/>
              <a:t>/no shift (</a:t>
            </a:r>
            <a:r>
              <a:rPr lang="de-DE" dirty="0" err="1"/>
              <a:t>according</a:t>
            </a:r>
            <a:r>
              <a:rPr lang="de-DE" dirty="0"/>
              <a:t> to how strong </a:t>
            </a:r>
            <a:r>
              <a:rPr lang="de-DE" dirty="0" err="1"/>
              <a:t>the</a:t>
            </a:r>
            <a:r>
              <a:rPr lang="de-DE" dirty="0"/>
              <a:t> shift was); </a:t>
            </a:r>
            <a:r>
              <a:rPr lang="de-DE" dirty="0" err="1"/>
              <a:t>possibly</a:t>
            </a:r>
            <a:r>
              <a:rPr lang="de-DE" dirty="0"/>
              <a:t> </a:t>
            </a:r>
            <a:r>
              <a:rPr lang="de-DE" dirty="0" err="1"/>
              <a:t>identifying</a:t>
            </a:r>
            <a:r>
              <a:rPr lang="de-DE" dirty="0"/>
              <a:t> RBP-</a:t>
            </a:r>
            <a:r>
              <a:rPr lang="de-DE" dirty="0" err="1"/>
              <a:t>binding</a:t>
            </a:r>
            <a:r>
              <a:rPr lang="de-DE" dirty="0"/>
              <a:t> </a:t>
            </a:r>
            <a:r>
              <a:rPr lang="de-DE" dirty="0" err="1"/>
              <a:t>proteins</a:t>
            </a:r>
            <a:r>
              <a:rPr lang="de-DE" dirty="0"/>
              <a:t> </a:t>
            </a:r>
            <a:r>
              <a:rPr lang="de-DE" dirty="0" err="1"/>
              <a:t>as</a:t>
            </a:r>
            <a:r>
              <a:rPr lang="de-DE" dirty="0"/>
              <a:t> </a:t>
            </a:r>
            <a:r>
              <a:rPr lang="de-DE" dirty="0" err="1"/>
              <a:t>well</a:t>
            </a:r>
            <a:r>
              <a:rPr lang="de-DE" dirty="0"/>
              <a:t> </a:t>
            </a:r>
            <a:r>
              <a:rPr lang="de-DE" dirty="0" err="1"/>
              <a:t>as</a:t>
            </a:r>
            <a:r>
              <a:rPr lang="de-DE" dirty="0"/>
              <a:t> </a:t>
            </a:r>
            <a:r>
              <a:rPr lang="de-DE" dirty="0" err="1"/>
              <a:t>direct</a:t>
            </a:r>
            <a:r>
              <a:rPr lang="de-DE" dirty="0"/>
              <a:t> RBPs</a:t>
            </a:r>
          </a:p>
          <a:p>
            <a:pPr marL="628650" lvl="1" indent="-171450">
              <a:buFont typeface="Arial" panose="020B0604020202020204" pitchFamily="34" charset="0"/>
              <a:buChar char="•"/>
            </a:pPr>
            <a:r>
              <a:rPr lang="de-DE" dirty="0"/>
              <a:t>Try out k </a:t>
            </a:r>
            <a:r>
              <a:rPr lang="de-DE" dirty="0" err="1"/>
              <a:t>means</a:t>
            </a:r>
            <a:r>
              <a:rPr lang="de-DE" dirty="0"/>
              <a:t> </a:t>
            </a:r>
            <a:r>
              <a:rPr lang="de-DE" dirty="0" err="1"/>
              <a:t>clustering</a:t>
            </a:r>
            <a:r>
              <a:rPr lang="de-DE" dirty="0"/>
              <a:t> for </a:t>
            </a:r>
            <a:r>
              <a:rPr lang="de-DE" dirty="0" err="1"/>
              <a:t>assigning</a:t>
            </a:r>
            <a:r>
              <a:rPr lang="de-DE" dirty="0"/>
              <a:t> </a:t>
            </a:r>
            <a:r>
              <a:rPr lang="de-DE" dirty="0" err="1"/>
              <a:t>each</a:t>
            </a:r>
            <a:r>
              <a:rPr lang="de-DE" dirty="0"/>
              <a:t> </a:t>
            </a:r>
            <a:r>
              <a:rPr lang="de-DE" dirty="0" err="1"/>
              <a:t>protein</a:t>
            </a:r>
            <a:r>
              <a:rPr lang="de-DE" dirty="0"/>
              <a:t> </a:t>
            </a:r>
            <a:r>
              <a:rPr lang="de-DE" dirty="0" err="1"/>
              <a:t>into</a:t>
            </a:r>
            <a:r>
              <a:rPr lang="de-DE" dirty="0"/>
              <a:t> </a:t>
            </a:r>
            <a:r>
              <a:rPr lang="de-DE" dirty="0" err="1"/>
              <a:t>clusters</a:t>
            </a:r>
            <a:r>
              <a:rPr lang="de-DE" dirty="0"/>
              <a:t> </a:t>
            </a:r>
            <a:r>
              <a:rPr lang="de-DE" dirty="0" err="1"/>
              <a:t>with</a:t>
            </a:r>
            <a:r>
              <a:rPr lang="de-DE" dirty="0"/>
              <a:t> </a:t>
            </a:r>
            <a:r>
              <a:rPr lang="de-DE" dirty="0" err="1"/>
              <a:t>regard</a:t>
            </a:r>
            <a:r>
              <a:rPr lang="de-DE" dirty="0"/>
              <a:t> to </a:t>
            </a:r>
            <a:r>
              <a:rPr lang="de-DE" dirty="0" err="1"/>
              <a:t>their</a:t>
            </a:r>
            <a:r>
              <a:rPr lang="de-DE" dirty="0"/>
              <a:t> shift </a:t>
            </a:r>
            <a:r>
              <a:rPr lang="de-DE" dirty="0" err="1"/>
              <a:t>characteristics</a:t>
            </a:r>
            <a:endParaRPr lang="de-DE" dirty="0"/>
          </a:p>
          <a:p>
            <a:pPr marL="628650" lvl="1" indent="-171450">
              <a:buFont typeface="Arial" panose="020B0604020202020204" pitchFamily="34" charset="0"/>
              <a:buChar char="•"/>
            </a:pPr>
            <a:r>
              <a:rPr lang="de-DE" dirty="0" err="1"/>
              <a:t>Alternatively</a:t>
            </a:r>
            <a:r>
              <a:rPr lang="de-DE" dirty="0"/>
              <a:t> </a:t>
            </a:r>
            <a:r>
              <a:rPr lang="de-DE" dirty="0" err="1"/>
              <a:t>try</a:t>
            </a:r>
            <a:r>
              <a:rPr lang="de-DE" dirty="0"/>
              <a:t> out </a:t>
            </a:r>
            <a:r>
              <a:rPr lang="de-DE" dirty="0" err="1"/>
              <a:t>clustering</a:t>
            </a:r>
            <a:r>
              <a:rPr lang="de-DE" dirty="0"/>
              <a:t> </a:t>
            </a:r>
            <a:r>
              <a:rPr lang="de-DE" dirty="0" err="1"/>
              <a:t>using</a:t>
            </a:r>
            <a:r>
              <a:rPr lang="de-DE" dirty="0"/>
              <a:t> </a:t>
            </a:r>
            <a:r>
              <a:rPr lang="de-DE" dirty="0" err="1"/>
              <a:t>protein</a:t>
            </a:r>
            <a:r>
              <a:rPr lang="de-DE" dirty="0"/>
              <a:t> </a:t>
            </a:r>
            <a:r>
              <a:rPr lang="de-DE" dirty="0" err="1"/>
              <a:t>content</a:t>
            </a:r>
            <a:r>
              <a:rPr lang="de-DE" dirty="0"/>
              <a:t> </a:t>
            </a:r>
            <a:r>
              <a:rPr lang="de-DE" dirty="0" err="1"/>
              <a:t>quotients</a:t>
            </a:r>
            <a:r>
              <a:rPr lang="de-DE" dirty="0"/>
              <a:t>, </a:t>
            </a:r>
            <a:r>
              <a:rPr lang="de-DE" dirty="0" err="1"/>
              <a:t>this</a:t>
            </a:r>
            <a:r>
              <a:rPr lang="de-DE" dirty="0"/>
              <a:t> </a:t>
            </a:r>
            <a:r>
              <a:rPr lang="de-DE" dirty="0" err="1"/>
              <a:t>might</a:t>
            </a:r>
            <a:r>
              <a:rPr lang="de-DE" dirty="0"/>
              <a:t> </a:t>
            </a:r>
            <a:r>
              <a:rPr lang="de-DE" dirty="0" err="1"/>
              <a:t>help</a:t>
            </a:r>
            <a:r>
              <a:rPr lang="de-DE" dirty="0"/>
              <a:t> </a:t>
            </a:r>
            <a:r>
              <a:rPr lang="de-DE" dirty="0" err="1"/>
              <a:t>differentiate</a:t>
            </a:r>
            <a:r>
              <a:rPr lang="de-DE" dirty="0"/>
              <a:t> </a:t>
            </a:r>
            <a:r>
              <a:rPr lang="de-DE" dirty="0" err="1"/>
              <a:t>between</a:t>
            </a:r>
            <a:r>
              <a:rPr lang="de-DE" dirty="0"/>
              <a:t> RNA </a:t>
            </a:r>
            <a:r>
              <a:rPr lang="de-DE" dirty="0" err="1"/>
              <a:t>dependent</a:t>
            </a:r>
            <a:r>
              <a:rPr lang="de-DE" dirty="0"/>
              <a:t> </a:t>
            </a:r>
            <a:r>
              <a:rPr lang="de-DE" dirty="0" err="1"/>
              <a:t>proteins</a:t>
            </a:r>
            <a:r>
              <a:rPr lang="de-DE" dirty="0"/>
              <a:t> but </a:t>
            </a:r>
            <a:r>
              <a:rPr lang="de-DE" dirty="0" err="1"/>
              <a:t>is</a:t>
            </a:r>
            <a:r>
              <a:rPr lang="de-DE" dirty="0"/>
              <a:t> still in </a:t>
            </a:r>
            <a:r>
              <a:rPr lang="de-DE" dirty="0" err="1"/>
              <a:t>discussion</a:t>
            </a:r>
            <a:r>
              <a:rPr lang="de-DE" dirty="0"/>
              <a:t> </a:t>
            </a:r>
          </a:p>
          <a:p>
            <a:pPr marL="0" indent="0">
              <a:buNone/>
            </a:pPr>
            <a:r>
              <a:rPr lang="de-DE" dirty="0"/>
              <a:t>4. Use linear </a:t>
            </a:r>
            <a:r>
              <a:rPr lang="de-DE" dirty="0" err="1"/>
              <a:t>regression</a:t>
            </a:r>
            <a:r>
              <a:rPr lang="de-DE" dirty="0"/>
              <a:t> to </a:t>
            </a:r>
            <a:r>
              <a:rPr lang="de-DE" dirty="0" err="1"/>
              <a:t>identify</a:t>
            </a:r>
            <a:r>
              <a:rPr lang="de-DE" dirty="0"/>
              <a:t> RBPs -&gt; </a:t>
            </a:r>
            <a:r>
              <a:rPr lang="de-DE" dirty="0" err="1"/>
              <a:t>predict</a:t>
            </a:r>
            <a:r>
              <a:rPr lang="de-DE" dirty="0"/>
              <a:t> </a:t>
            </a:r>
            <a:r>
              <a:rPr lang="de-DE" dirty="0" err="1"/>
              <a:t>which</a:t>
            </a:r>
            <a:r>
              <a:rPr lang="de-DE" dirty="0"/>
              <a:t> </a:t>
            </a:r>
            <a:r>
              <a:rPr lang="de-DE" dirty="0" err="1"/>
              <a:t>proteins</a:t>
            </a:r>
            <a:r>
              <a:rPr lang="de-DE" dirty="0"/>
              <a:t> will </a:t>
            </a:r>
            <a:r>
              <a:rPr lang="de-DE" dirty="0" err="1"/>
              <a:t>have</a:t>
            </a:r>
            <a:r>
              <a:rPr lang="de-DE" dirty="0"/>
              <a:t> a </a:t>
            </a:r>
            <a:r>
              <a:rPr lang="de-DE" dirty="0" err="1"/>
              <a:t>dependance</a:t>
            </a:r>
            <a:r>
              <a:rPr lang="de-DE" dirty="0"/>
              <a:t>. </a:t>
            </a:r>
            <a:r>
              <a:rPr lang="de-DE" dirty="0" err="1"/>
              <a:t>We</a:t>
            </a:r>
            <a:r>
              <a:rPr lang="de-DE" dirty="0"/>
              <a:t> </a:t>
            </a:r>
            <a:r>
              <a:rPr lang="de-DE" dirty="0" err="1"/>
              <a:t>could</a:t>
            </a:r>
            <a:r>
              <a:rPr lang="de-DE" dirty="0"/>
              <a:t> </a:t>
            </a:r>
            <a:r>
              <a:rPr lang="de-DE" dirty="0" err="1"/>
              <a:t>use</a:t>
            </a:r>
            <a:r>
              <a:rPr lang="de-DE" dirty="0"/>
              <a:t> </a:t>
            </a:r>
            <a:r>
              <a:rPr lang="de-DE" dirty="0" err="1"/>
              <a:t>our</a:t>
            </a:r>
            <a:r>
              <a:rPr lang="de-DE" dirty="0"/>
              <a:t> </a:t>
            </a:r>
            <a:r>
              <a:rPr lang="de-DE" dirty="0" err="1"/>
              <a:t>data</a:t>
            </a:r>
            <a:r>
              <a:rPr lang="de-DE" dirty="0"/>
              <a:t> to </a:t>
            </a:r>
            <a:r>
              <a:rPr lang="de-DE" dirty="0" err="1"/>
              <a:t>train</a:t>
            </a:r>
            <a:r>
              <a:rPr lang="de-DE" dirty="0"/>
              <a:t> a </a:t>
            </a:r>
            <a:r>
              <a:rPr lang="de-DE" dirty="0" err="1"/>
              <a:t>model</a:t>
            </a:r>
            <a:r>
              <a:rPr lang="de-DE" dirty="0"/>
              <a:t> </a:t>
            </a:r>
            <a:r>
              <a:rPr lang="de-DE" dirty="0" err="1"/>
              <a:t>which</a:t>
            </a:r>
            <a:r>
              <a:rPr lang="de-DE" dirty="0"/>
              <a:t> </a:t>
            </a:r>
            <a:r>
              <a:rPr lang="de-DE" dirty="0" err="1"/>
              <a:t>can</a:t>
            </a:r>
            <a:r>
              <a:rPr lang="de-DE" dirty="0"/>
              <a:t> </a:t>
            </a:r>
            <a:r>
              <a:rPr lang="de-DE" dirty="0" err="1"/>
              <a:t>predict</a:t>
            </a:r>
            <a:r>
              <a:rPr lang="de-DE" dirty="0"/>
              <a:t> </a:t>
            </a:r>
            <a:r>
              <a:rPr lang="de-DE" dirty="0" err="1"/>
              <a:t>the</a:t>
            </a:r>
            <a:r>
              <a:rPr lang="de-DE" dirty="0"/>
              <a:t> x-shift, for </a:t>
            </a:r>
            <a:r>
              <a:rPr lang="de-DE" dirty="0" err="1"/>
              <a:t>examlpe</a:t>
            </a:r>
            <a:r>
              <a:rPr lang="de-DE" dirty="0"/>
              <a:t> </a:t>
            </a:r>
            <a:r>
              <a:rPr lang="de-DE" dirty="0" err="1"/>
              <a:t>using</a:t>
            </a:r>
            <a:r>
              <a:rPr lang="de-DE" dirty="0"/>
              <a:t> </a:t>
            </a:r>
            <a:r>
              <a:rPr lang="de-DE" dirty="0" err="1"/>
              <a:t>the</a:t>
            </a:r>
            <a:r>
              <a:rPr lang="de-DE" dirty="0"/>
              <a:t> </a:t>
            </a:r>
            <a:r>
              <a:rPr lang="de-DE" dirty="0" err="1"/>
              <a:t>protein</a:t>
            </a:r>
            <a:r>
              <a:rPr lang="de-DE" dirty="0"/>
              <a:t> </a:t>
            </a:r>
            <a:r>
              <a:rPr lang="de-DE" dirty="0" err="1"/>
              <a:t>quotients</a:t>
            </a:r>
            <a:r>
              <a:rPr lang="de-DE" dirty="0"/>
              <a:t> </a:t>
            </a:r>
            <a:r>
              <a:rPr lang="de-DE" dirty="0" err="1"/>
              <a:t>or</a:t>
            </a:r>
            <a:r>
              <a:rPr lang="de-DE" dirty="0"/>
              <a:t> </a:t>
            </a:r>
            <a:r>
              <a:rPr lang="de-DE" dirty="0" err="1"/>
              <a:t>the</a:t>
            </a:r>
            <a:r>
              <a:rPr lang="de-DE" dirty="0"/>
              <a:t> </a:t>
            </a:r>
            <a:r>
              <a:rPr lang="de-DE" dirty="0" err="1"/>
              <a:t>maxima</a:t>
            </a:r>
            <a:r>
              <a:rPr lang="de-DE" dirty="0"/>
              <a:t> etc. (</a:t>
            </a:r>
            <a:r>
              <a:rPr lang="de-DE" dirty="0" err="1"/>
              <a:t>this</a:t>
            </a:r>
            <a:r>
              <a:rPr lang="de-DE" dirty="0"/>
              <a:t> will </a:t>
            </a:r>
            <a:r>
              <a:rPr lang="de-DE" dirty="0" err="1"/>
              <a:t>possibly</a:t>
            </a:r>
            <a:r>
              <a:rPr lang="de-DE" dirty="0"/>
              <a:t> </a:t>
            </a:r>
            <a:r>
              <a:rPr lang="de-DE" dirty="0" err="1"/>
              <a:t>simplify</a:t>
            </a:r>
            <a:r>
              <a:rPr lang="de-DE" dirty="0"/>
              <a:t> </a:t>
            </a:r>
            <a:r>
              <a:rPr lang="de-DE" dirty="0" err="1"/>
              <a:t>the</a:t>
            </a:r>
            <a:r>
              <a:rPr lang="de-DE" dirty="0"/>
              <a:t> </a:t>
            </a:r>
            <a:r>
              <a:rPr lang="de-DE" dirty="0" err="1"/>
              <a:t>classification</a:t>
            </a:r>
            <a:r>
              <a:rPr lang="de-DE" dirty="0"/>
              <a:t> but </a:t>
            </a:r>
            <a:r>
              <a:rPr lang="de-DE" dirty="0" err="1"/>
              <a:t>is</a:t>
            </a:r>
            <a:r>
              <a:rPr lang="de-DE" dirty="0"/>
              <a:t> </a:t>
            </a:r>
            <a:r>
              <a:rPr lang="de-DE" dirty="0" err="1"/>
              <a:t>likely</a:t>
            </a:r>
            <a:r>
              <a:rPr lang="de-DE" dirty="0"/>
              <a:t> to </a:t>
            </a:r>
            <a:r>
              <a:rPr lang="de-DE" dirty="0" err="1"/>
              <a:t>be</a:t>
            </a:r>
            <a:r>
              <a:rPr lang="de-DE" dirty="0"/>
              <a:t> </a:t>
            </a:r>
            <a:r>
              <a:rPr lang="de-DE" dirty="0" err="1"/>
              <a:t>less</a:t>
            </a:r>
            <a:r>
              <a:rPr lang="de-DE" dirty="0"/>
              <a:t> </a:t>
            </a:r>
            <a:r>
              <a:rPr lang="de-DE" dirty="0" err="1"/>
              <a:t>accurate</a:t>
            </a:r>
            <a:r>
              <a:rPr lang="de-DE" dirty="0"/>
              <a:t>.)</a:t>
            </a:r>
          </a:p>
          <a:p>
            <a:pPr marL="0" indent="0">
              <a:buNone/>
            </a:pPr>
            <a:endParaRPr lang="en-GB" dirty="0"/>
          </a:p>
        </p:txBody>
      </p:sp>
      <p:sp>
        <p:nvSpPr>
          <p:cNvPr id="4" name="Foliennummernplatzhalter 3"/>
          <p:cNvSpPr>
            <a:spLocks noGrp="1"/>
          </p:cNvSpPr>
          <p:nvPr>
            <p:ph type="sldNum" sz="quarter" idx="5"/>
          </p:nvPr>
        </p:nvSpPr>
        <p:spPr/>
        <p:txBody>
          <a:bodyPr/>
          <a:lstStyle/>
          <a:p>
            <a:fld id="{F3D9A480-5B80-400D-B973-A7D925F824AA}" type="slidenum">
              <a:rPr lang="en-GB" smtClean="0"/>
              <a:t>22</a:t>
            </a:fld>
            <a:endParaRPr lang="en-GB"/>
          </a:p>
        </p:txBody>
      </p:sp>
    </p:spTree>
    <p:extLst>
      <p:ext uri="{BB962C8B-B14F-4D97-AF65-F5344CB8AC3E}">
        <p14:creationId xmlns:p14="http://schemas.microsoft.com/office/powerpoint/2010/main" val="40194594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We have planned over two weeks to finalize our selection criteria and produce presentable graphics. It is important for us that this is finished at least one week before the </a:t>
            </a:r>
            <a:r>
              <a:rPr lang="en-GB" dirty="0" err="1"/>
              <a:t>Github</a:t>
            </a:r>
            <a:r>
              <a:rPr lang="en-GB" dirty="0"/>
              <a:t> deadline. Because in this last week we will do our final sprint</a:t>
            </a:r>
          </a:p>
          <a:p>
            <a:endParaRPr lang="en-GB" dirty="0"/>
          </a:p>
        </p:txBody>
      </p:sp>
      <p:sp>
        <p:nvSpPr>
          <p:cNvPr id="4" name="Slide Number Placeholder 3"/>
          <p:cNvSpPr>
            <a:spLocks noGrp="1"/>
          </p:cNvSpPr>
          <p:nvPr>
            <p:ph type="sldNum" sz="quarter" idx="5"/>
          </p:nvPr>
        </p:nvSpPr>
        <p:spPr/>
        <p:txBody>
          <a:bodyPr/>
          <a:lstStyle/>
          <a:p>
            <a:pPr rtl="0"/>
            <a:fld id="{6C5980D5-4B5A-44AA-BC8E-69034820F031}" type="slidenum">
              <a:rPr lang="en-GB" smtClean="0"/>
              <a:t>23</a:t>
            </a:fld>
            <a:endParaRPr lang="en-GB"/>
          </a:p>
        </p:txBody>
      </p:sp>
    </p:spTree>
    <p:extLst>
      <p:ext uri="{BB962C8B-B14F-4D97-AF65-F5344CB8AC3E}">
        <p14:creationId xmlns:p14="http://schemas.microsoft.com/office/powerpoint/2010/main" val="21382645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dirty="0"/>
              <a:t>Final sprint is composed of…</a:t>
            </a:r>
          </a:p>
        </p:txBody>
      </p:sp>
      <p:sp>
        <p:nvSpPr>
          <p:cNvPr id="4" name="Foliennummernplatzhalter 3"/>
          <p:cNvSpPr>
            <a:spLocks noGrp="1"/>
          </p:cNvSpPr>
          <p:nvPr>
            <p:ph type="sldNum" sz="quarter" idx="5"/>
          </p:nvPr>
        </p:nvSpPr>
        <p:spPr/>
        <p:txBody>
          <a:bodyPr/>
          <a:lstStyle/>
          <a:p>
            <a:fld id="{F3D9A480-5B80-400D-B973-A7D925F824AA}" type="slidenum">
              <a:rPr lang="en-GB" smtClean="0"/>
              <a:t>24</a:t>
            </a:fld>
            <a:endParaRPr lang="en-GB"/>
          </a:p>
        </p:txBody>
      </p:sp>
    </p:spTree>
    <p:extLst>
      <p:ext uri="{BB962C8B-B14F-4D97-AF65-F5344CB8AC3E}">
        <p14:creationId xmlns:p14="http://schemas.microsoft.com/office/powerpoint/2010/main" val="15649136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rtl="0"/>
            <a:fld id="{6C5980D5-4B5A-44AA-BC8E-69034820F031}" type="slidenum">
              <a:rPr lang="en-GB" smtClean="0"/>
              <a:t>25</a:t>
            </a:fld>
            <a:endParaRPr lang="en-GB"/>
          </a:p>
        </p:txBody>
      </p:sp>
    </p:spTree>
    <p:extLst>
      <p:ext uri="{BB962C8B-B14F-4D97-AF65-F5344CB8AC3E}">
        <p14:creationId xmlns:p14="http://schemas.microsoft.com/office/powerpoint/2010/main" val="199079050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dirty="0"/>
              <a:t>Part 5: sum everything up and make it presentable.</a:t>
            </a:r>
          </a:p>
        </p:txBody>
      </p:sp>
      <p:sp>
        <p:nvSpPr>
          <p:cNvPr id="4" name="Foliennummernplatzhalter 3"/>
          <p:cNvSpPr>
            <a:spLocks noGrp="1"/>
          </p:cNvSpPr>
          <p:nvPr>
            <p:ph type="sldNum" sz="quarter" idx="5"/>
          </p:nvPr>
        </p:nvSpPr>
        <p:spPr/>
        <p:txBody>
          <a:bodyPr/>
          <a:lstStyle/>
          <a:p>
            <a:fld id="{F3D9A480-5B80-400D-B973-A7D925F824AA}" type="slidenum">
              <a:rPr lang="en-GB" smtClean="0"/>
              <a:t>26</a:t>
            </a:fld>
            <a:endParaRPr lang="en-GB"/>
          </a:p>
        </p:txBody>
      </p:sp>
    </p:spTree>
    <p:extLst>
      <p:ext uri="{BB962C8B-B14F-4D97-AF65-F5344CB8AC3E}">
        <p14:creationId xmlns:p14="http://schemas.microsoft.com/office/powerpoint/2010/main" val="218839083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de-DE" dirty="0" err="1"/>
              <a:t>Might</a:t>
            </a:r>
            <a:r>
              <a:rPr lang="de-DE" dirty="0"/>
              <a:t> </a:t>
            </a:r>
            <a:r>
              <a:rPr lang="de-DE" dirty="0" err="1"/>
              <a:t>be</a:t>
            </a:r>
            <a:r>
              <a:rPr lang="de-DE" dirty="0"/>
              <a:t> </a:t>
            </a:r>
            <a:r>
              <a:rPr lang="de-DE" dirty="0" err="1"/>
              <a:t>because</a:t>
            </a:r>
            <a:r>
              <a:rPr lang="de-DE" dirty="0"/>
              <a:t> </a:t>
            </a:r>
            <a:r>
              <a:rPr lang="de-DE" dirty="0" err="1"/>
              <a:t>we</a:t>
            </a:r>
            <a:r>
              <a:rPr lang="de-DE" dirty="0"/>
              <a:t> </a:t>
            </a:r>
            <a:r>
              <a:rPr lang="de-DE" dirty="0" err="1"/>
              <a:t>are</a:t>
            </a:r>
            <a:r>
              <a:rPr lang="de-DE" dirty="0"/>
              <a:t> </a:t>
            </a:r>
            <a:r>
              <a:rPr lang="de-DE" dirty="0" err="1"/>
              <a:t>looking</a:t>
            </a:r>
            <a:r>
              <a:rPr lang="de-DE" dirty="0"/>
              <a:t> at </a:t>
            </a:r>
            <a:r>
              <a:rPr lang="de-DE" dirty="0" err="1"/>
              <a:t>cells</a:t>
            </a:r>
            <a:r>
              <a:rPr lang="de-DE" dirty="0"/>
              <a:t> </a:t>
            </a:r>
            <a:r>
              <a:rPr lang="de-DE" dirty="0" err="1"/>
              <a:t>sychronized</a:t>
            </a:r>
            <a:r>
              <a:rPr lang="de-DE" dirty="0"/>
              <a:t> in </a:t>
            </a:r>
            <a:r>
              <a:rPr lang="de-DE" dirty="0" err="1"/>
              <a:t>mitosis</a:t>
            </a:r>
            <a:r>
              <a:rPr lang="de-DE" dirty="0"/>
              <a:t> and RNA </a:t>
            </a:r>
            <a:r>
              <a:rPr lang="de-DE" dirty="0" err="1"/>
              <a:t>interaction</a:t>
            </a:r>
            <a:r>
              <a:rPr lang="de-DE" dirty="0"/>
              <a:t> </a:t>
            </a:r>
            <a:r>
              <a:rPr lang="de-DE" dirty="0" err="1"/>
              <a:t>may</a:t>
            </a:r>
            <a:r>
              <a:rPr lang="de-DE" dirty="0"/>
              <a:t> </a:t>
            </a:r>
            <a:r>
              <a:rPr lang="de-DE" dirty="0" err="1"/>
              <a:t>depend</a:t>
            </a:r>
            <a:r>
              <a:rPr lang="de-DE" dirty="0"/>
              <a:t> on different </a:t>
            </a:r>
            <a:r>
              <a:rPr lang="de-DE" dirty="0" err="1"/>
              <a:t>cell-cycle</a:t>
            </a:r>
            <a:r>
              <a:rPr lang="de-DE" dirty="0"/>
              <a:t> </a:t>
            </a:r>
            <a:r>
              <a:rPr lang="de-DE" dirty="0" err="1"/>
              <a:t>stage</a:t>
            </a:r>
            <a:r>
              <a:rPr lang="de-DE" dirty="0"/>
              <a:t>.</a:t>
            </a:r>
          </a:p>
          <a:p>
            <a:pPr marL="171450" indent="-171450">
              <a:buFont typeface="Arial" panose="020B0604020202020204" pitchFamily="34" charset="0"/>
              <a:buChar char="•"/>
            </a:pPr>
            <a:r>
              <a:rPr lang="en-US" dirty="0"/>
              <a:t>for example if a specific protein is especially needed to induce higher RNA translation in mitosis, it might show RNA dependence during this stage, but not in others. This allows characterization of the cell cycle </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R-</a:t>
            </a:r>
            <a:r>
              <a:rPr lang="en-US" dirty="0" err="1"/>
              <a:t>DeeP</a:t>
            </a:r>
            <a:r>
              <a:rPr lang="en-US" dirty="0"/>
              <a:t> can aid in the reconstruction of protein complexes </a:t>
            </a:r>
            <a:r>
              <a:rPr lang="de-DE" dirty="0" err="1"/>
              <a:t>by</a:t>
            </a:r>
            <a:r>
              <a:rPr lang="en-US" dirty="0"/>
              <a:t> integrating information from the CORUM or </a:t>
            </a:r>
            <a:r>
              <a:rPr lang="en-US" dirty="0" err="1"/>
              <a:t>Uniprot</a:t>
            </a:r>
            <a:r>
              <a:rPr lang="en-US" dirty="0"/>
              <a:t> dataset on known protein-protein complexes. </a:t>
            </a:r>
          </a:p>
          <a:p>
            <a:pPr marL="171450" indent="-171450">
              <a:buFont typeface="Arial" panose="020B0604020202020204" pitchFamily="34" charset="0"/>
              <a:buChar cha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When and how strong a protein interacts with RNA can help assess the mechanisms of specific treatments, </a:t>
            </a:r>
            <a:r>
              <a:rPr lang="en-US" b="1" dirty="0"/>
              <a:t>whether or not they lead to modified RNA interacting patterns</a:t>
            </a:r>
            <a:r>
              <a:rPr lang="en-US" dirty="0"/>
              <a:t>. E.g. too much mitosis in cancer, specific medication might lead to  modified RNA interacting pattern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As you can see there are a lot of possible things to do and we are very excited to get started on this project. Thank you for your attention. </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err="1"/>
              <a:t>Rausgekürzt</a:t>
            </a:r>
            <a:r>
              <a:rPr lang="en-US"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Possible analysis with mass spectrometry on specific cell compartments or other biological systems</a:t>
            </a:r>
            <a:endParaRPr lang="en-US" dirty="0"/>
          </a:p>
          <a:p>
            <a:pPr marL="171450" indent="-171450">
              <a:buFont typeface="Arial" panose="020B0604020202020204" pitchFamily="34" charset="0"/>
              <a:buChar char="•"/>
            </a:pPr>
            <a:r>
              <a:rPr lang="en-US" dirty="0"/>
              <a:t>Future applications of R-</a:t>
            </a:r>
            <a:r>
              <a:rPr lang="en-US" dirty="0" err="1"/>
              <a:t>DeeP</a:t>
            </a:r>
            <a:r>
              <a:rPr lang="en-US" dirty="0"/>
              <a:t> are virtually unlimited with respect to the starting material: different cell types, different species, different pre-treatments of the cells, or different subcellular compartments will expand the map of RNA dependence, including its dynamics and species, cell type, and disease association.</a:t>
            </a:r>
          </a:p>
          <a:p>
            <a:pPr marL="171450" indent="-171450">
              <a:buFont typeface="Arial" panose="020B0604020202020204" pitchFamily="34" charset="0"/>
              <a:buChar cha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R-</a:t>
            </a:r>
            <a:r>
              <a:rPr lang="en-US" dirty="0" err="1"/>
              <a:t>DeeP</a:t>
            </a:r>
            <a:r>
              <a:rPr lang="en-US" dirty="0"/>
              <a:t> can aid in the reconstruction of protein complexes based on co-segregation </a:t>
            </a:r>
            <a:r>
              <a:rPr lang="de-DE" dirty="0"/>
              <a:t>(</a:t>
            </a:r>
            <a:r>
              <a:rPr lang="de-DE" dirty="0" err="1"/>
              <a:t>proteins</a:t>
            </a:r>
            <a:r>
              <a:rPr lang="de-DE" dirty="0"/>
              <a:t> </a:t>
            </a:r>
            <a:r>
              <a:rPr lang="de-DE" dirty="0" err="1"/>
              <a:t>which</a:t>
            </a:r>
            <a:r>
              <a:rPr lang="de-DE" dirty="0"/>
              <a:t> </a:t>
            </a:r>
            <a:r>
              <a:rPr lang="de-DE" dirty="0" err="1"/>
              <a:t>go</a:t>
            </a:r>
            <a:r>
              <a:rPr lang="de-DE" dirty="0"/>
              <a:t> to </a:t>
            </a:r>
            <a:r>
              <a:rPr lang="de-DE" dirty="0" err="1"/>
              <a:t>the</a:t>
            </a:r>
            <a:r>
              <a:rPr lang="de-DE" dirty="0"/>
              <a:t> same </a:t>
            </a:r>
            <a:r>
              <a:rPr lang="de-DE" dirty="0" err="1"/>
              <a:t>cell</a:t>
            </a:r>
            <a:r>
              <a:rPr lang="de-DE" dirty="0"/>
              <a:t> </a:t>
            </a:r>
            <a:r>
              <a:rPr lang="de-DE" dirty="0" err="1"/>
              <a:t>together</a:t>
            </a:r>
            <a:r>
              <a:rPr lang="de-DE" dirty="0"/>
              <a:t> after </a:t>
            </a:r>
            <a:r>
              <a:rPr lang="de-DE" dirty="0" err="1"/>
              <a:t>mitosis</a:t>
            </a:r>
            <a:r>
              <a:rPr lang="de-DE" dirty="0"/>
              <a:t>) a</a:t>
            </a:r>
            <a:r>
              <a:rPr lang="en-US" dirty="0" err="1"/>
              <a:t>nd</a:t>
            </a:r>
            <a:r>
              <a:rPr lang="en-US" dirty="0"/>
              <a:t> integrates the information from the CORUM (</a:t>
            </a:r>
            <a:r>
              <a:rPr lang="en-US" dirty="0" err="1"/>
              <a:t>uniprot</a:t>
            </a:r>
            <a:r>
              <a:rPr lang="en-US" dirty="0"/>
              <a:t>) dataset on known protein-protein complexes. Possibility to search for potential interaction partners and to help reconstruct complexes.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This will help in optimizing treatments and can help measure the reaction of the cell in specific conditions. </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a:p>
            <a:pPr marL="0" indent="0">
              <a:buFont typeface="Arial" panose="020B0604020202020204" pitchFamily="34" charset="0"/>
              <a:buNone/>
            </a:pPr>
            <a:endParaRPr lang="de-DE" dirty="0"/>
          </a:p>
          <a:p>
            <a:pPr marL="0" indent="0">
              <a:buFont typeface="Arial" panose="020B0604020202020204" pitchFamily="34" charset="0"/>
              <a:buNone/>
            </a:pPr>
            <a:endParaRPr lang="de-DE" dirty="0"/>
          </a:p>
        </p:txBody>
      </p:sp>
      <p:sp>
        <p:nvSpPr>
          <p:cNvPr id="4" name="Slide Number Placeholder 3"/>
          <p:cNvSpPr>
            <a:spLocks noGrp="1"/>
          </p:cNvSpPr>
          <p:nvPr>
            <p:ph type="sldNum" sz="quarter" idx="5"/>
          </p:nvPr>
        </p:nvSpPr>
        <p:spPr/>
        <p:txBody>
          <a:bodyPr/>
          <a:lstStyle/>
          <a:p>
            <a:fld id="{F4D85016-8901-45DA-9B52-95C5376C1ED8}" type="slidenum">
              <a:rPr lang="en-US" smtClean="0"/>
              <a:t>27</a:t>
            </a:fld>
            <a:endParaRPr lang="en-US"/>
          </a:p>
        </p:txBody>
      </p:sp>
    </p:spTree>
    <p:extLst>
      <p:ext uri="{BB962C8B-B14F-4D97-AF65-F5344CB8AC3E}">
        <p14:creationId xmlns:p14="http://schemas.microsoft.com/office/powerpoint/2010/main" val="8854137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sz="1200" kern="1200" dirty="0">
                <a:solidFill>
                  <a:schemeClr val="tx1"/>
                </a:solidFill>
                <a:effectLst/>
                <a:latin typeface="+mn-lt"/>
                <a:ea typeface="+mn-ea"/>
                <a:cs typeface="+mn-cs"/>
              </a:rPr>
              <a:t>RBPs fulfill different roles in different cellular processes. </a:t>
            </a:r>
            <a:endParaRPr lang="es-MX"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They regulate the protection of RNA, as the presence of an RBP on an RNA molecule (</a:t>
            </a:r>
            <a:r>
              <a:rPr lang="en-US" sz="1200" kern="1200" dirty="0" err="1">
                <a:solidFill>
                  <a:schemeClr val="tx1"/>
                </a:solidFill>
                <a:effectLst/>
                <a:latin typeface="+mn-lt"/>
                <a:ea typeface="+mn-ea"/>
                <a:cs typeface="+mn-cs"/>
              </a:rPr>
              <a:t>eg</a:t>
            </a:r>
            <a:r>
              <a:rPr lang="en-US" sz="1200" kern="1200" dirty="0">
                <a:solidFill>
                  <a:schemeClr val="tx1"/>
                </a:solidFill>
                <a:effectLst/>
                <a:latin typeface="+mn-lt"/>
                <a:ea typeface="+mn-ea"/>
                <a:cs typeface="+mn-cs"/>
              </a:rPr>
              <a:t> sRNA/mRNA) prevents transcription degradation. RBPs regulate RNA transcription, because a bind of mRNA may inhibit translational initiation through steric hindrance. They also play a role in the control of matchmaking, recruitment, scaffolding and termination.</a:t>
            </a:r>
            <a:endParaRPr lang="es-MX"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RBPs malfunction have also been linked to neurodegenerative diseases like multiple sclerosis, problems in embryological development and cancer. </a:t>
            </a:r>
            <a:endParaRPr lang="es-MX"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cancer, aberrantly expressed RBPs regulate expression levels of target RNAs associated with proliferation, apoptosis, angiogenesis, senescence, and metastasis of cancer cells. Meaning, RBP-mediated regulation contributes to cancer development and pathology</a:t>
            </a:r>
            <a:endParaRPr lang="es-MX" sz="120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F3D9A480-5B80-400D-B973-A7D925F824AA}" type="slidenum">
              <a:rPr lang="en-GB" smtClean="0"/>
              <a:t>3</a:t>
            </a:fld>
            <a:endParaRPr lang="en-GB"/>
          </a:p>
        </p:txBody>
      </p:sp>
    </p:spTree>
    <p:extLst>
      <p:ext uri="{BB962C8B-B14F-4D97-AF65-F5344CB8AC3E}">
        <p14:creationId xmlns:p14="http://schemas.microsoft.com/office/powerpoint/2010/main" val="17423063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As previously mentioned, we aim to identify RNA dependent </a:t>
            </a:r>
            <a:r>
              <a:rPr lang="en-US" sz="1200" kern="1200" dirty="0" err="1">
                <a:solidFill>
                  <a:schemeClr val="tx1"/>
                </a:solidFill>
                <a:effectLst/>
                <a:latin typeface="+mn-lt"/>
                <a:ea typeface="+mn-ea"/>
                <a:cs typeface="+mn-cs"/>
              </a:rPr>
              <a:t>protens</a:t>
            </a:r>
            <a:r>
              <a:rPr lang="en-US" sz="1200" kern="1200" dirty="0">
                <a:solidFill>
                  <a:schemeClr val="tx1"/>
                </a:solidFill>
                <a:effectLst/>
                <a:latin typeface="+mn-lt"/>
                <a:ea typeface="+mn-ea"/>
                <a:cs typeface="+mn-cs"/>
              </a:rPr>
              <a:t> and not only RBPs, so we follow the concept of the databank </a:t>
            </a:r>
            <a:r>
              <a:rPr lang="en-US" sz="1200" kern="1200" dirty="0" err="1">
                <a:solidFill>
                  <a:schemeClr val="tx1"/>
                </a:solidFill>
                <a:effectLst/>
                <a:latin typeface="+mn-lt"/>
                <a:ea typeface="+mn-ea"/>
                <a:cs typeface="+mn-cs"/>
              </a:rPr>
              <a:t>RDeeP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RDeeP</a:t>
            </a:r>
            <a:r>
              <a:rPr lang="en-US" sz="1200" kern="1200" dirty="0">
                <a:solidFill>
                  <a:schemeClr val="tx1"/>
                </a:solidFill>
                <a:effectLst/>
                <a:latin typeface="+mn-lt"/>
                <a:ea typeface="+mn-ea"/>
                <a:cs typeface="+mn-cs"/>
              </a:rPr>
              <a:t> converts the idea of RNA-dependent proteins into a proteome wide, unbiased, and enrichment-free screen, based on density gradient ultracentrifugation. Quantitative mass spectrometry of this databank identified 1,784 RNA-dependent proteins, including 537 lacking known links to RNA. Exploiting the quantitative nature of R-</a:t>
            </a:r>
            <a:r>
              <a:rPr lang="en-US" sz="1200" kern="1200" dirty="0" err="1">
                <a:solidFill>
                  <a:schemeClr val="tx1"/>
                </a:solidFill>
                <a:effectLst/>
                <a:latin typeface="+mn-lt"/>
                <a:ea typeface="+mn-ea"/>
                <a:cs typeface="+mn-cs"/>
              </a:rPr>
              <a:t>DeeP</a:t>
            </a:r>
            <a:r>
              <a:rPr lang="en-US" sz="1200" kern="1200" dirty="0">
                <a:solidFill>
                  <a:schemeClr val="tx1"/>
                </a:solidFill>
                <a:effectLst/>
                <a:latin typeface="+mn-lt"/>
                <a:ea typeface="+mn-ea"/>
                <a:cs typeface="+mn-cs"/>
              </a:rPr>
              <a:t>, proteins were classified as not, partially, or completely RNA dependent.</a:t>
            </a:r>
            <a:endParaRPr lang="es-MX" sz="1200" kern="1200" dirty="0">
              <a:solidFill>
                <a:schemeClr val="tx1"/>
              </a:solidFill>
              <a:effectLst/>
              <a:latin typeface="+mn-lt"/>
              <a:ea typeface="+mn-ea"/>
              <a:cs typeface="+mn-cs"/>
            </a:endParaRPr>
          </a:p>
          <a:p>
            <a:endParaRPr lang="es-MX" dirty="0"/>
          </a:p>
        </p:txBody>
      </p:sp>
      <p:sp>
        <p:nvSpPr>
          <p:cNvPr id="4" name="Marcador de número de diapositiva 3"/>
          <p:cNvSpPr>
            <a:spLocks noGrp="1"/>
          </p:cNvSpPr>
          <p:nvPr>
            <p:ph type="sldNum" sz="quarter" idx="10"/>
          </p:nvPr>
        </p:nvSpPr>
        <p:spPr/>
        <p:txBody>
          <a:bodyPr/>
          <a:lstStyle/>
          <a:p>
            <a:fld id="{F3D9A480-5B80-400D-B973-A7D925F824AA}" type="slidenum">
              <a:rPr lang="en-GB" smtClean="0"/>
              <a:t>4</a:t>
            </a:fld>
            <a:endParaRPr lang="en-GB"/>
          </a:p>
        </p:txBody>
      </p:sp>
    </p:spTree>
    <p:extLst>
      <p:ext uri="{BB962C8B-B14F-4D97-AF65-F5344CB8AC3E}">
        <p14:creationId xmlns:p14="http://schemas.microsoft.com/office/powerpoint/2010/main" val="32819834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Database for RNA-dependent proteins</a:t>
            </a:r>
          </a:p>
          <a:p>
            <a:r>
              <a:rPr lang="en-US" dirty="0"/>
              <a:t>- discovery of unexpected RNA functions by newly linking 537 proteins to RNA and enabling quantification of the RNA dependent fraction of a protein.</a:t>
            </a:r>
          </a:p>
          <a:p>
            <a:pPr marL="171450" indent="-171450">
              <a:buFontTx/>
              <a:buChar char="-"/>
            </a:pPr>
            <a:r>
              <a:rPr lang="en-US" dirty="0"/>
              <a:t>Definition: RNA dependent when its interactome depends on RNA without necessarily directly binding to RNA</a:t>
            </a:r>
          </a:p>
          <a:p>
            <a:pPr marL="171450" indent="-171450">
              <a:buFontTx/>
              <a:buChar char="-"/>
            </a:pPr>
            <a:r>
              <a:rPr lang="en-US" dirty="0"/>
              <a:t>R-</a:t>
            </a:r>
            <a:r>
              <a:rPr lang="en-US" dirty="0" err="1"/>
              <a:t>DeeP</a:t>
            </a:r>
            <a:r>
              <a:rPr lang="en-US" dirty="0"/>
              <a:t> yields quantitative data establishing for each protein not only the RNA dependence but, in addition, the fraction of the protein that is RNA dependent</a:t>
            </a:r>
          </a:p>
          <a:p>
            <a:pPr marL="171450" indent="-171450">
              <a:buFontTx/>
              <a:buChar char="-"/>
            </a:pPr>
            <a:r>
              <a:rPr lang="en-US" dirty="0"/>
              <a:t>enables the distinction of proteins only partially interacting with RNA from proteins completely interacting with RNA, revealing new aspects and dimensions of the RNA-related function of RBP</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In addition, it quantifies the fraction of each protein depending on RNA.</a:t>
            </a:r>
          </a:p>
          <a:p>
            <a:pPr marL="171450" indent="-171450">
              <a:buFontTx/>
              <a:buChar char="-"/>
            </a:pPr>
            <a:endParaRPr lang="en-US" dirty="0"/>
          </a:p>
          <a:p>
            <a:pPr marL="171450" indent="-171450">
              <a:buFontTx/>
              <a:buChar char="-"/>
            </a:pPr>
            <a:endParaRPr lang="en-US" dirty="0"/>
          </a:p>
          <a:p>
            <a:pPr marL="171450" indent="-171450">
              <a:buFontTx/>
              <a:buChar char="-"/>
            </a:pPr>
            <a:r>
              <a:rPr lang="en-US" dirty="0"/>
              <a:t>For each protein, the database displays information about peaks and shifts, a graphical view of the protein profiles in the gradients, specific information about the protein</a:t>
            </a:r>
          </a:p>
        </p:txBody>
      </p:sp>
      <p:sp>
        <p:nvSpPr>
          <p:cNvPr id="4" name="Slide Number Placeholder 3"/>
          <p:cNvSpPr>
            <a:spLocks noGrp="1"/>
          </p:cNvSpPr>
          <p:nvPr>
            <p:ph type="sldNum" sz="quarter" idx="5"/>
          </p:nvPr>
        </p:nvSpPr>
        <p:spPr/>
        <p:txBody>
          <a:bodyPr/>
          <a:lstStyle/>
          <a:p>
            <a:fld id="{F4D85016-8901-45DA-9B52-95C5376C1ED8}" type="slidenum">
              <a:rPr lang="en-US" smtClean="0"/>
              <a:t>6</a:t>
            </a:fld>
            <a:endParaRPr lang="en-US"/>
          </a:p>
        </p:txBody>
      </p:sp>
    </p:spTree>
    <p:extLst>
      <p:ext uri="{BB962C8B-B14F-4D97-AF65-F5344CB8AC3E}">
        <p14:creationId xmlns:p14="http://schemas.microsoft.com/office/powerpoint/2010/main" val="16529241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How was this data acquired?</a:t>
            </a:r>
            <a:endParaRPr lang="es-MX"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First 2 samples of HeLa S3 cells in mitosis were taken; 1 sample being just a cell lysate, while the second a lysate with RNase treatment. Each lysate was then loaded into sucrose density gradients (5%-50%). </a:t>
            </a:r>
          </a:p>
          <a:p>
            <a:r>
              <a:rPr lang="en-US" sz="1200" kern="1200" dirty="0">
                <a:solidFill>
                  <a:schemeClr val="tx1"/>
                </a:solidFill>
                <a:effectLst/>
                <a:latin typeface="+mn-lt"/>
                <a:ea typeface="+mn-ea"/>
                <a:cs typeface="+mn-cs"/>
              </a:rPr>
              <a:t>There we observed that RNA-dependent proteins migrate to different positions in a sucrose density gradient in the presence or absence of RNA, due to density differences.</a:t>
            </a:r>
          </a:p>
          <a:p>
            <a:r>
              <a:rPr lang="en-US" sz="1200" kern="1200" dirty="0">
                <a:solidFill>
                  <a:schemeClr val="tx1"/>
                </a:solidFill>
                <a:effectLst/>
                <a:latin typeface="+mn-lt"/>
                <a:ea typeface="+mn-ea"/>
                <a:cs typeface="+mn-cs"/>
              </a:rPr>
              <a:t>Each gradient was then separated into 25 fractions, because each protein showed a specific distribution throughout the gradient. </a:t>
            </a:r>
            <a:endParaRPr lang="en-US" dirty="0"/>
          </a:p>
          <a:p>
            <a:endParaRPr lang="en-US" dirty="0"/>
          </a:p>
          <a:p>
            <a:endParaRPr lang="en-US" dirty="0"/>
          </a:p>
          <a:p>
            <a:endParaRPr lang="en-US" dirty="0"/>
          </a:p>
          <a:p>
            <a:r>
              <a:rPr lang="en-US" dirty="0"/>
              <a:t>RNA-dependent proteins migrate to different positions in a sucrose density gradient in the presence or absence of RNA</a:t>
            </a:r>
          </a:p>
          <a:p>
            <a:r>
              <a:rPr lang="en-US" dirty="0" err="1"/>
              <a:t>Analysed</a:t>
            </a:r>
            <a:r>
              <a:rPr lang="en-US" dirty="0"/>
              <a:t> HeLa cells synchronized in mitoses, then cell lysing </a:t>
            </a:r>
          </a:p>
          <a:p>
            <a:r>
              <a:rPr lang="en-US" dirty="0"/>
              <a:t>we loaded HeLa cell lysate on a 5% to 50% sucrose density gradient and fractionated it into 25 fractions after ultracentrifugation</a:t>
            </a:r>
          </a:p>
          <a:p>
            <a:endParaRPr lang="en-US" dirty="0"/>
          </a:p>
          <a:p>
            <a:r>
              <a:rPr lang="en-US" b="0" i="0" dirty="0">
                <a:solidFill>
                  <a:srgbClr val="202124"/>
                </a:solidFill>
                <a:effectLst/>
                <a:latin typeface="Google Sans"/>
              </a:rPr>
              <a:t>HeLa S3 cells are </a:t>
            </a:r>
            <a:r>
              <a:rPr lang="en-US" b="0" i="0" dirty="0">
                <a:solidFill>
                  <a:srgbClr val="040C28"/>
                </a:solidFill>
                <a:effectLst/>
                <a:latin typeface="Google Sans"/>
              </a:rPr>
              <a:t>the third clone isolated and propagated from the original HeLa culture </a:t>
            </a:r>
            <a:r>
              <a:rPr lang="en-US" b="0" i="0" dirty="0">
                <a:solidFill>
                  <a:srgbClr val="202124"/>
                </a:solidFill>
                <a:effectLst/>
                <a:latin typeface="Google Sans"/>
              </a:rPr>
              <a:t>(ATCC CCL-2)</a:t>
            </a:r>
            <a:endParaRPr lang="en-US" dirty="0"/>
          </a:p>
        </p:txBody>
      </p:sp>
      <p:sp>
        <p:nvSpPr>
          <p:cNvPr id="4" name="Slide Number Placeholder 3"/>
          <p:cNvSpPr>
            <a:spLocks noGrp="1"/>
          </p:cNvSpPr>
          <p:nvPr>
            <p:ph type="sldNum" sz="quarter" idx="5"/>
          </p:nvPr>
        </p:nvSpPr>
        <p:spPr/>
        <p:txBody>
          <a:bodyPr/>
          <a:lstStyle/>
          <a:p>
            <a:fld id="{F4D85016-8901-45DA-9B52-95C5376C1ED8}" type="slidenum">
              <a:rPr lang="en-US" smtClean="0"/>
              <a:t>7</a:t>
            </a:fld>
            <a:endParaRPr lang="en-US"/>
          </a:p>
        </p:txBody>
      </p:sp>
    </p:spTree>
    <p:extLst>
      <p:ext uri="{BB962C8B-B14F-4D97-AF65-F5344CB8AC3E}">
        <p14:creationId xmlns:p14="http://schemas.microsoft.com/office/powerpoint/2010/main" val="10221683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fractions were finally analyzed by mass spectrometry, after which we could obtain graphs showing the protein amount in each fraction, whether with overlapping or </a:t>
            </a:r>
            <a:r>
              <a:rPr lang="en-US" sz="1200" kern="1200" dirty="0" err="1">
                <a:solidFill>
                  <a:schemeClr val="tx1"/>
                </a:solidFill>
                <a:effectLst/>
                <a:latin typeface="+mn-lt"/>
                <a:ea typeface="+mn-ea"/>
                <a:cs typeface="+mn-cs"/>
              </a:rPr>
              <a:t>shiftingfractions</a:t>
            </a:r>
            <a:r>
              <a:rPr lang="en-US" sz="1200" kern="1200" dirty="0">
                <a:solidFill>
                  <a:schemeClr val="tx1"/>
                </a:solidFill>
                <a:effectLst/>
                <a:latin typeface="+mn-lt"/>
                <a:ea typeface="+mn-ea"/>
                <a:cs typeface="+mn-cs"/>
              </a:rPr>
              <a:t>.</a:t>
            </a:r>
            <a:endParaRPr lang="es-MX"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protein content of each fraction was analyzed by mass spectrometry. Each protein showed a specific distribution throughout the gradient. </a:t>
            </a:r>
          </a:p>
          <a:p>
            <a:r>
              <a:rPr lang="en-US" dirty="0"/>
              <a:t>A shift between fractions of the control and the RNase-treated gradient revealed the RNA dependence of the protein</a:t>
            </a:r>
          </a:p>
        </p:txBody>
      </p:sp>
      <p:sp>
        <p:nvSpPr>
          <p:cNvPr id="4" name="Slide Number Placeholder 3"/>
          <p:cNvSpPr>
            <a:spLocks noGrp="1"/>
          </p:cNvSpPr>
          <p:nvPr>
            <p:ph type="sldNum" sz="quarter" idx="5"/>
          </p:nvPr>
        </p:nvSpPr>
        <p:spPr/>
        <p:txBody>
          <a:bodyPr/>
          <a:lstStyle/>
          <a:p>
            <a:fld id="{F4D85016-8901-45DA-9B52-95C5376C1ED8}" type="slidenum">
              <a:rPr lang="en-US" smtClean="0"/>
              <a:t>8</a:t>
            </a:fld>
            <a:endParaRPr lang="en-US"/>
          </a:p>
        </p:txBody>
      </p:sp>
    </p:spTree>
    <p:extLst>
      <p:ext uri="{BB962C8B-B14F-4D97-AF65-F5344CB8AC3E}">
        <p14:creationId xmlns:p14="http://schemas.microsoft.com/office/powerpoint/2010/main" val="16589100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a:buNone/>
            </a:pPr>
            <a:endParaRPr lang="en-GB" dirty="0"/>
          </a:p>
        </p:txBody>
      </p:sp>
      <p:sp>
        <p:nvSpPr>
          <p:cNvPr id="4" name="Foliennummernplatzhalter 3"/>
          <p:cNvSpPr>
            <a:spLocks noGrp="1"/>
          </p:cNvSpPr>
          <p:nvPr>
            <p:ph type="sldNum" sz="quarter" idx="5"/>
          </p:nvPr>
        </p:nvSpPr>
        <p:spPr/>
        <p:txBody>
          <a:bodyPr/>
          <a:lstStyle/>
          <a:p>
            <a:fld id="{F3D9A480-5B80-400D-B973-A7D925F824AA}" type="slidenum">
              <a:rPr lang="en-GB" smtClean="0"/>
              <a:t>9</a:t>
            </a:fld>
            <a:endParaRPr lang="en-GB"/>
          </a:p>
        </p:txBody>
      </p:sp>
    </p:spTree>
    <p:extLst>
      <p:ext uri="{BB962C8B-B14F-4D97-AF65-F5344CB8AC3E}">
        <p14:creationId xmlns:p14="http://schemas.microsoft.com/office/powerpoint/2010/main" val="41029709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RNA </a:t>
            </a:r>
            <a:r>
              <a:rPr lang="de-DE" dirty="0" err="1"/>
              <a:t>interaction</a:t>
            </a:r>
            <a:r>
              <a:rPr lang="de-DE" dirty="0"/>
              <a:t> </a:t>
            </a:r>
            <a:r>
              <a:rPr lang="de-DE" dirty="0" err="1"/>
              <a:t>may</a:t>
            </a:r>
            <a:r>
              <a:rPr lang="de-DE" dirty="0"/>
              <a:t> </a:t>
            </a:r>
            <a:r>
              <a:rPr lang="de-DE" dirty="0" err="1"/>
              <a:t>depend</a:t>
            </a:r>
            <a:r>
              <a:rPr lang="de-DE" dirty="0"/>
              <a:t> on different </a:t>
            </a:r>
            <a:r>
              <a:rPr lang="de-DE" dirty="0" err="1"/>
              <a:t>cell-cycle</a:t>
            </a:r>
            <a:r>
              <a:rPr lang="de-DE" dirty="0"/>
              <a:t> </a:t>
            </a:r>
            <a:r>
              <a:rPr lang="de-DE" dirty="0" err="1"/>
              <a:t>stage</a:t>
            </a:r>
            <a:r>
              <a:rPr lang="de-DE" dirty="0"/>
              <a:t>: </a:t>
            </a:r>
            <a:r>
              <a:rPr lang="en-US" dirty="0"/>
              <a:t>RNPs are dynamic entities changing composition through assembly and disassembly within short periods of time, for example if a specific protein is especially needed to induce higher RNA translation in mitosis, it might show RNA dependence during this stage, but not in others. This allows characterization of the protein dynamics in the cell cycle </a:t>
            </a:r>
          </a:p>
          <a:p>
            <a:endParaRPr lang="en-US" dirty="0"/>
          </a:p>
          <a:p>
            <a:r>
              <a:rPr lang="en-US" dirty="0"/>
              <a:t>Already found one row with only 0’s </a:t>
            </a:r>
            <a:r>
              <a:rPr lang="en-US" dirty="0">
                <a:sym typeface="Wingdings" panose="05000000000000000000" pitchFamily="2" charset="2"/>
              </a:rPr>
              <a:t> possibly error in experiment or data digestion</a:t>
            </a:r>
            <a:endParaRPr lang="en-US" dirty="0"/>
          </a:p>
        </p:txBody>
      </p:sp>
      <p:sp>
        <p:nvSpPr>
          <p:cNvPr id="4" name="Slide Number Placeholder 3"/>
          <p:cNvSpPr>
            <a:spLocks noGrp="1"/>
          </p:cNvSpPr>
          <p:nvPr>
            <p:ph type="sldNum" sz="quarter" idx="5"/>
          </p:nvPr>
        </p:nvSpPr>
        <p:spPr/>
        <p:txBody>
          <a:bodyPr/>
          <a:lstStyle/>
          <a:p>
            <a:fld id="{F4D85016-8901-45DA-9B52-95C5376C1ED8}" type="slidenum">
              <a:rPr lang="en-US" smtClean="0"/>
              <a:t>10</a:t>
            </a:fld>
            <a:endParaRPr lang="en-US"/>
          </a:p>
        </p:txBody>
      </p:sp>
    </p:spTree>
    <p:extLst>
      <p:ext uri="{BB962C8B-B14F-4D97-AF65-F5344CB8AC3E}">
        <p14:creationId xmlns:p14="http://schemas.microsoft.com/office/powerpoint/2010/main" val="72480241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3" name="Untertitel 2">
            <a:extLst>
              <a:ext uri="{FF2B5EF4-FFF2-40B4-BE49-F238E27FC236}">
                <a16:creationId xmlns:a16="http://schemas.microsoft.com/office/drawing/2014/main" id="{754D99CB-1225-7AE1-7189-7AC4AE9E105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en-GB"/>
          </a:p>
        </p:txBody>
      </p:sp>
      <p:sp>
        <p:nvSpPr>
          <p:cNvPr id="4" name="Datumsplatzhalter 3">
            <a:extLst>
              <a:ext uri="{FF2B5EF4-FFF2-40B4-BE49-F238E27FC236}">
                <a16:creationId xmlns:a16="http://schemas.microsoft.com/office/drawing/2014/main" id="{75D779F1-1846-D827-876B-DCBDFFEB75A7}"/>
              </a:ext>
            </a:extLst>
          </p:cNvPr>
          <p:cNvSpPr>
            <a:spLocks noGrp="1"/>
          </p:cNvSpPr>
          <p:nvPr>
            <p:ph type="dt" sz="half" idx="10"/>
          </p:nvPr>
        </p:nvSpPr>
        <p:spPr/>
        <p:txBody>
          <a:bodyPr/>
          <a:lstStyle/>
          <a:p>
            <a:fld id="{F6BD6E15-2489-423F-85FB-35C647CF0CA4}" type="datetimeFigureOut">
              <a:rPr lang="en-GB" smtClean="0"/>
              <a:t>15/07/2023</a:t>
            </a:fld>
            <a:endParaRPr lang="en-GB"/>
          </a:p>
        </p:txBody>
      </p:sp>
      <p:sp>
        <p:nvSpPr>
          <p:cNvPr id="5" name="Fußzeilenplatzhalter 4">
            <a:extLst>
              <a:ext uri="{FF2B5EF4-FFF2-40B4-BE49-F238E27FC236}">
                <a16:creationId xmlns:a16="http://schemas.microsoft.com/office/drawing/2014/main" id="{22F2A4C7-7351-B86D-A7D4-BF618247974A}"/>
              </a:ext>
            </a:extLst>
          </p:cNvPr>
          <p:cNvSpPr>
            <a:spLocks noGrp="1"/>
          </p:cNvSpPr>
          <p:nvPr>
            <p:ph type="ftr" sz="quarter" idx="11"/>
          </p:nvPr>
        </p:nvSpPr>
        <p:spPr/>
        <p:txBody>
          <a:bodyPr/>
          <a:lstStyle/>
          <a:p>
            <a:endParaRPr lang="en-GB"/>
          </a:p>
        </p:txBody>
      </p:sp>
      <p:sp>
        <p:nvSpPr>
          <p:cNvPr id="6" name="Foliennummernplatzhalter 5">
            <a:extLst>
              <a:ext uri="{FF2B5EF4-FFF2-40B4-BE49-F238E27FC236}">
                <a16:creationId xmlns:a16="http://schemas.microsoft.com/office/drawing/2014/main" id="{A6DC9572-762F-765E-BAA2-A6020966DF47}"/>
              </a:ext>
            </a:extLst>
          </p:cNvPr>
          <p:cNvSpPr>
            <a:spLocks noGrp="1"/>
          </p:cNvSpPr>
          <p:nvPr>
            <p:ph type="sldNum" sz="quarter" idx="12"/>
          </p:nvPr>
        </p:nvSpPr>
        <p:spPr/>
        <p:txBody>
          <a:bodyPr/>
          <a:lstStyle/>
          <a:p>
            <a:fld id="{4F301112-F4DF-43C8-841E-AAD11A37980F}" type="slidenum">
              <a:rPr lang="en-GB" smtClean="0"/>
              <a:t>‹#›</a:t>
            </a:fld>
            <a:endParaRPr lang="en-GB"/>
          </a:p>
        </p:txBody>
      </p:sp>
      <p:sp>
        <p:nvSpPr>
          <p:cNvPr id="7" name="Rechteck 6">
            <a:extLst>
              <a:ext uri="{FF2B5EF4-FFF2-40B4-BE49-F238E27FC236}">
                <a16:creationId xmlns:a16="http://schemas.microsoft.com/office/drawing/2014/main" id="{A9B65140-23F3-B89B-7737-BDF14E5BA6FC}"/>
              </a:ext>
            </a:extLst>
          </p:cNvPr>
          <p:cNvSpPr/>
          <p:nvPr userDrawn="1"/>
        </p:nvSpPr>
        <p:spPr>
          <a:xfrm>
            <a:off x="0" y="1122363"/>
            <a:ext cx="12192000" cy="23876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8" name="Grafik 7">
            <a:extLst>
              <a:ext uri="{FF2B5EF4-FFF2-40B4-BE49-F238E27FC236}">
                <a16:creationId xmlns:a16="http://schemas.microsoft.com/office/drawing/2014/main" id="{A129D166-E764-594B-F1A5-4638BD358832}"/>
              </a:ext>
            </a:extLst>
          </p:cNvPr>
          <p:cNvPicPr>
            <a:picLocks noChangeAspect="1"/>
          </p:cNvPicPr>
          <p:nvPr userDrawn="1"/>
        </p:nvPicPr>
        <p:blipFill>
          <a:blip r:embed="rId2"/>
          <a:stretch>
            <a:fillRect/>
          </a:stretch>
        </p:blipFill>
        <p:spPr>
          <a:xfrm rot="5400000">
            <a:off x="-5334000" y="3217843"/>
            <a:ext cx="12192000" cy="1524000"/>
          </a:xfrm>
          <a:prstGeom prst="rect">
            <a:avLst/>
          </a:prstGeom>
        </p:spPr>
      </p:pic>
      <p:sp>
        <p:nvSpPr>
          <p:cNvPr id="2" name="Titel 1">
            <a:extLst>
              <a:ext uri="{FF2B5EF4-FFF2-40B4-BE49-F238E27FC236}">
                <a16:creationId xmlns:a16="http://schemas.microsoft.com/office/drawing/2014/main" id="{2A75BEDC-BD3F-04B3-AA8F-19B0D3F4A3B8}"/>
              </a:ext>
            </a:extLst>
          </p:cNvPr>
          <p:cNvSpPr>
            <a:spLocks noGrp="1"/>
          </p:cNvSpPr>
          <p:nvPr>
            <p:ph type="ctrTitle"/>
          </p:nvPr>
        </p:nvSpPr>
        <p:spPr>
          <a:xfrm>
            <a:off x="1524000" y="1122363"/>
            <a:ext cx="9144000" cy="2387600"/>
          </a:xfrm>
        </p:spPr>
        <p:txBody>
          <a:bodyPr anchor="b"/>
          <a:lstStyle>
            <a:lvl1pPr algn="ctr">
              <a:defRPr sz="6000"/>
            </a:lvl1pPr>
          </a:lstStyle>
          <a:p>
            <a:r>
              <a:rPr lang="de-DE" dirty="0"/>
              <a:t>Mastertitelformat bearbeiten</a:t>
            </a:r>
            <a:endParaRPr lang="en-GB" dirty="0"/>
          </a:p>
        </p:txBody>
      </p:sp>
    </p:spTree>
    <p:extLst>
      <p:ext uri="{BB962C8B-B14F-4D97-AF65-F5344CB8AC3E}">
        <p14:creationId xmlns:p14="http://schemas.microsoft.com/office/powerpoint/2010/main" val="2784566011"/>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6FB5469-C4EF-CCFF-312B-D78A3A3613E7}"/>
              </a:ext>
            </a:extLst>
          </p:cNvPr>
          <p:cNvSpPr>
            <a:spLocks noGrp="1"/>
          </p:cNvSpPr>
          <p:nvPr>
            <p:ph type="title"/>
          </p:nvPr>
        </p:nvSpPr>
        <p:spPr/>
        <p:txBody>
          <a:bodyPr/>
          <a:lstStyle/>
          <a:p>
            <a:r>
              <a:rPr lang="de-DE"/>
              <a:t>Mastertitelformat bearbeiten</a:t>
            </a:r>
            <a:endParaRPr lang="en-GB"/>
          </a:p>
        </p:txBody>
      </p:sp>
      <p:sp>
        <p:nvSpPr>
          <p:cNvPr id="3" name="Vertikaler Textplatzhalter 2">
            <a:extLst>
              <a:ext uri="{FF2B5EF4-FFF2-40B4-BE49-F238E27FC236}">
                <a16:creationId xmlns:a16="http://schemas.microsoft.com/office/drawing/2014/main" id="{B22A9140-DFF1-7263-90B8-66A92337D949}"/>
              </a:ext>
            </a:extLst>
          </p:cNvPr>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4" name="Datumsplatzhalter 3">
            <a:extLst>
              <a:ext uri="{FF2B5EF4-FFF2-40B4-BE49-F238E27FC236}">
                <a16:creationId xmlns:a16="http://schemas.microsoft.com/office/drawing/2014/main" id="{3129DC9C-0A31-C32C-DAB5-D806D5558FC1}"/>
              </a:ext>
            </a:extLst>
          </p:cNvPr>
          <p:cNvSpPr>
            <a:spLocks noGrp="1"/>
          </p:cNvSpPr>
          <p:nvPr>
            <p:ph type="dt" sz="half" idx="10"/>
          </p:nvPr>
        </p:nvSpPr>
        <p:spPr/>
        <p:txBody>
          <a:bodyPr/>
          <a:lstStyle/>
          <a:p>
            <a:fld id="{F6BD6E15-2489-423F-85FB-35C647CF0CA4}" type="datetimeFigureOut">
              <a:rPr lang="en-GB" smtClean="0"/>
              <a:t>15/07/2023</a:t>
            </a:fld>
            <a:endParaRPr lang="en-GB"/>
          </a:p>
        </p:txBody>
      </p:sp>
      <p:sp>
        <p:nvSpPr>
          <p:cNvPr id="5" name="Fußzeilenplatzhalter 4">
            <a:extLst>
              <a:ext uri="{FF2B5EF4-FFF2-40B4-BE49-F238E27FC236}">
                <a16:creationId xmlns:a16="http://schemas.microsoft.com/office/drawing/2014/main" id="{00DABA58-882D-D46F-E0F5-0FE938C2BFF8}"/>
              </a:ext>
            </a:extLst>
          </p:cNvPr>
          <p:cNvSpPr>
            <a:spLocks noGrp="1"/>
          </p:cNvSpPr>
          <p:nvPr>
            <p:ph type="ftr" sz="quarter" idx="11"/>
          </p:nvPr>
        </p:nvSpPr>
        <p:spPr/>
        <p:txBody>
          <a:bodyPr/>
          <a:lstStyle/>
          <a:p>
            <a:endParaRPr lang="en-GB"/>
          </a:p>
        </p:txBody>
      </p:sp>
      <p:sp>
        <p:nvSpPr>
          <p:cNvPr id="6" name="Foliennummernplatzhalter 5">
            <a:extLst>
              <a:ext uri="{FF2B5EF4-FFF2-40B4-BE49-F238E27FC236}">
                <a16:creationId xmlns:a16="http://schemas.microsoft.com/office/drawing/2014/main" id="{2E051401-E127-0C49-DD3D-AE8E7538680C}"/>
              </a:ext>
            </a:extLst>
          </p:cNvPr>
          <p:cNvSpPr>
            <a:spLocks noGrp="1"/>
          </p:cNvSpPr>
          <p:nvPr>
            <p:ph type="sldNum" sz="quarter" idx="12"/>
          </p:nvPr>
        </p:nvSpPr>
        <p:spPr/>
        <p:txBody>
          <a:bodyPr/>
          <a:lstStyle/>
          <a:p>
            <a:fld id="{4F301112-F4DF-43C8-841E-AAD11A37980F}" type="slidenum">
              <a:rPr lang="en-GB" smtClean="0"/>
              <a:t>‹#›</a:t>
            </a:fld>
            <a:endParaRPr lang="en-GB"/>
          </a:p>
        </p:txBody>
      </p:sp>
    </p:spTree>
    <p:extLst>
      <p:ext uri="{BB962C8B-B14F-4D97-AF65-F5344CB8AC3E}">
        <p14:creationId xmlns:p14="http://schemas.microsoft.com/office/powerpoint/2010/main" val="9047440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a:extLst>
              <a:ext uri="{FF2B5EF4-FFF2-40B4-BE49-F238E27FC236}">
                <a16:creationId xmlns:a16="http://schemas.microsoft.com/office/drawing/2014/main" id="{9BFEFF98-8433-D938-8AC8-0116E3A312D9}"/>
              </a:ext>
            </a:extLst>
          </p:cNvPr>
          <p:cNvSpPr>
            <a:spLocks noGrp="1"/>
          </p:cNvSpPr>
          <p:nvPr>
            <p:ph type="title" orient="vert"/>
          </p:nvPr>
        </p:nvSpPr>
        <p:spPr>
          <a:xfrm>
            <a:off x="8724900" y="365125"/>
            <a:ext cx="2628900" cy="5811838"/>
          </a:xfrm>
        </p:spPr>
        <p:txBody>
          <a:bodyPr vert="eaVert"/>
          <a:lstStyle/>
          <a:p>
            <a:r>
              <a:rPr lang="de-DE"/>
              <a:t>Mastertitelformat bearbeiten</a:t>
            </a:r>
            <a:endParaRPr lang="en-GB"/>
          </a:p>
        </p:txBody>
      </p:sp>
      <p:sp>
        <p:nvSpPr>
          <p:cNvPr id="3" name="Vertikaler Textplatzhalter 2">
            <a:extLst>
              <a:ext uri="{FF2B5EF4-FFF2-40B4-BE49-F238E27FC236}">
                <a16:creationId xmlns:a16="http://schemas.microsoft.com/office/drawing/2014/main" id="{96E7C6D0-B131-5E3E-F58B-6BBD3501AB22}"/>
              </a:ext>
            </a:extLst>
          </p:cNvPr>
          <p:cNvSpPr>
            <a:spLocks noGrp="1"/>
          </p:cNvSpPr>
          <p:nvPr>
            <p:ph type="body" orient="vert" idx="1"/>
          </p:nvPr>
        </p:nvSpPr>
        <p:spPr>
          <a:xfrm>
            <a:off x="838200" y="365125"/>
            <a:ext cx="7734300"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4" name="Datumsplatzhalter 3">
            <a:extLst>
              <a:ext uri="{FF2B5EF4-FFF2-40B4-BE49-F238E27FC236}">
                <a16:creationId xmlns:a16="http://schemas.microsoft.com/office/drawing/2014/main" id="{6C178266-A67B-851F-7C97-A2CF2D1763F6}"/>
              </a:ext>
            </a:extLst>
          </p:cNvPr>
          <p:cNvSpPr>
            <a:spLocks noGrp="1"/>
          </p:cNvSpPr>
          <p:nvPr>
            <p:ph type="dt" sz="half" idx="10"/>
          </p:nvPr>
        </p:nvSpPr>
        <p:spPr/>
        <p:txBody>
          <a:bodyPr/>
          <a:lstStyle/>
          <a:p>
            <a:fld id="{F6BD6E15-2489-423F-85FB-35C647CF0CA4}" type="datetimeFigureOut">
              <a:rPr lang="en-GB" smtClean="0"/>
              <a:t>15/07/2023</a:t>
            </a:fld>
            <a:endParaRPr lang="en-GB"/>
          </a:p>
        </p:txBody>
      </p:sp>
      <p:sp>
        <p:nvSpPr>
          <p:cNvPr id="5" name="Fußzeilenplatzhalter 4">
            <a:extLst>
              <a:ext uri="{FF2B5EF4-FFF2-40B4-BE49-F238E27FC236}">
                <a16:creationId xmlns:a16="http://schemas.microsoft.com/office/drawing/2014/main" id="{C923E6F3-31EC-6144-9CC4-AA26A5AEA627}"/>
              </a:ext>
            </a:extLst>
          </p:cNvPr>
          <p:cNvSpPr>
            <a:spLocks noGrp="1"/>
          </p:cNvSpPr>
          <p:nvPr>
            <p:ph type="ftr" sz="quarter" idx="11"/>
          </p:nvPr>
        </p:nvSpPr>
        <p:spPr/>
        <p:txBody>
          <a:bodyPr/>
          <a:lstStyle/>
          <a:p>
            <a:endParaRPr lang="en-GB"/>
          </a:p>
        </p:txBody>
      </p:sp>
      <p:sp>
        <p:nvSpPr>
          <p:cNvPr id="6" name="Foliennummernplatzhalter 5">
            <a:extLst>
              <a:ext uri="{FF2B5EF4-FFF2-40B4-BE49-F238E27FC236}">
                <a16:creationId xmlns:a16="http://schemas.microsoft.com/office/drawing/2014/main" id="{5ED8AB68-32B4-B28C-46A0-A1E3294B79C7}"/>
              </a:ext>
            </a:extLst>
          </p:cNvPr>
          <p:cNvSpPr>
            <a:spLocks noGrp="1"/>
          </p:cNvSpPr>
          <p:nvPr>
            <p:ph type="sldNum" sz="quarter" idx="12"/>
          </p:nvPr>
        </p:nvSpPr>
        <p:spPr/>
        <p:txBody>
          <a:bodyPr/>
          <a:lstStyle/>
          <a:p>
            <a:fld id="{4F301112-F4DF-43C8-841E-AAD11A37980F}" type="slidenum">
              <a:rPr lang="en-GB" smtClean="0"/>
              <a:t>‹#›</a:t>
            </a:fld>
            <a:endParaRPr lang="en-GB"/>
          </a:p>
        </p:txBody>
      </p:sp>
    </p:spTree>
    <p:extLst>
      <p:ext uri="{BB962C8B-B14F-4D97-AF65-F5344CB8AC3E}">
        <p14:creationId xmlns:p14="http://schemas.microsoft.com/office/powerpoint/2010/main" val="22707903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1_Leer">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D897D07C-687F-80C4-29C7-D939FBB61843}"/>
              </a:ext>
            </a:extLst>
          </p:cNvPr>
          <p:cNvSpPr/>
          <p:nvPr userDrawn="1"/>
        </p:nvSpPr>
        <p:spPr>
          <a:xfrm>
            <a:off x="0" y="183357"/>
            <a:ext cx="12192000" cy="1325562"/>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Title 4">
            <a:extLst>
              <a:ext uri="{FF2B5EF4-FFF2-40B4-BE49-F238E27FC236}">
                <a16:creationId xmlns:a16="http://schemas.microsoft.com/office/drawing/2014/main" id="{185E6D4F-A86B-A442-9EB9-CF25AB03FB6C}"/>
              </a:ext>
            </a:extLst>
          </p:cNvPr>
          <p:cNvSpPr>
            <a:spLocks noGrp="1"/>
          </p:cNvSpPr>
          <p:nvPr>
            <p:ph type="title"/>
          </p:nvPr>
        </p:nvSpPr>
        <p:spPr>
          <a:xfrm>
            <a:off x="609600" y="274638"/>
            <a:ext cx="10972800" cy="1143000"/>
          </a:xfrm>
          <a:prstGeom prst="rect">
            <a:avLst/>
          </a:prstGeom>
        </p:spPr>
        <p:txBody>
          <a:bodyPr rtlCol="0" anchor="ctr"/>
          <a:lstStyle>
            <a:lvl1pPr>
              <a:defRPr>
                <a:solidFill>
                  <a:schemeClr val="tx1"/>
                </a:solidFill>
              </a:defRPr>
            </a:lvl1pPr>
          </a:lstStyle>
          <a:p>
            <a:pPr rtl="0"/>
            <a:r>
              <a:rPr lang="de-DE" noProof="0" dirty="0"/>
              <a:t>Mastertitelformat bearbeiten</a:t>
            </a:r>
            <a:endParaRPr lang="en-GB" noProof="0" dirty="0"/>
          </a:p>
        </p:txBody>
      </p:sp>
    </p:spTree>
    <p:extLst>
      <p:ext uri="{BB962C8B-B14F-4D97-AF65-F5344CB8AC3E}">
        <p14:creationId xmlns:p14="http://schemas.microsoft.com/office/powerpoint/2010/main" val="219610459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91F315-07CA-89D2-3E39-AF1CD76500D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A43235E-B21B-CBEE-2D9D-750533B55DB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103D1DC-67F8-F6E4-918B-D1B0203BA03D}"/>
              </a:ext>
            </a:extLst>
          </p:cNvPr>
          <p:cNvSpPr>
            <a:spLocks noGrp="1"/>
          </p:cNvSpPr>
          <p:nvPr>
            <p:ph type="dt" sz="half" idx="10"/>
          </p:nvPr>
        </p:nvSpPr>
        <p:spPr/>
        <p:txBody>
          <a:bodyPr/>
          <a:lstStyle/>
          <a:p>
            <a:fld id="{066C5756-D42A-4737-ADFB-88727B62B615}" type="datetimeFigureOut">
              <a:rPr lang="en-US" smtClean="0"/>
              <a:t>7/15/2023</a:t>
            </a:fld>
            <a:endParaRPr lang="en-US"/>
          </a:p>
        </p:txBody>
      </p:sp>
      <p:sp>
        <p:nvSpPr>
          <p:cNvPr id="5" name="Footer Placeholder 4">
            <a:extLst>
              <a:ext uri="{FF2B5EF4-FFF2-40B4-BE49-F238E27FC236}">
                <a16:creationId xmlns:a16="http://schemas.microsoft.com/office/drawing/2014/main" id="{3ED806D7-31CB-DA98-A456-DE743A72F56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92FC14A-9A10-4CCC-CF42-3B61EAC3C1A0}"/>
              </a:ext>
            </a:extLst>
          </p:cNvPr>
          <p:cNvSpPr>
            <a:spLocks noGrp="1"/>
          </p:cNvSpPr>
          <p:nvPr>
            <p:ph type="sldNum" sz="quarter" idx="12"/>
          </p:nvPr>
        </p:nvSpPr>
        <p:spPr/>
        <p:txBody>
          <a:bodyPr/>
          <a:lstStyle/>
          <a:p>
            <a:fld id="{0D5AA34F-CE99-4441-9F71-8DEBD2090B4D}" type="slidenum">
              <a:rPr lang="en-US" smtClean="0"/>
              <a:t>‹#›</a:t>
            </a:fld>
            <a:endParaRPr lang="en-US"/>
          </a:p>
        </p:txBody>
      </p:sp>
    </p:spTree>
    <p:extLst>
      <p:ext uri="{BB962C8B-B14F-4D97-AF65-F5344CB8AC3E}">
        <p14:creationId xmlns:p14="http://schemas.microsoft.com/office/powerpoint/2010/main" val="13691636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06FEA100-1A74-3582-BADA-0A6750AE23B5}"/>
              </a:ext>
            </a:extLst>
          </p:cNvPr>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4" name="Datumsplatzhalter 3">
            <a:extLst>
              <a:ext uri="{FF2B5EF4-FFF2-40B4-BE49-F238E27FC236}">
                <a16:creationId xmlns:a16="http://schemas.microsoft.com/office/drawing/2014/main" id="{16809F31-ABF8-3807-74A1-5FD311F9654E}"/>
              </a:ext>
            </a:extLst>
          </p:cNvPr>
          <p:cNvSpPr>
            <a:spLocks noGrp="1"/>
          </p:cNvSpPr>
          <p:nvPr>
            <p:ph type="dt" sz="half" idx="10"/>
          </p:nvPr>
        </p:nvSpPr>
        <p:spPr/>
        <p:txBody>
          <a:bodyPr/>
          <a:lstStyle/>
          <a:p>
            <a:fld id="{F6BD6E15-2489-423F-85FB-35C647CF0CA4}" type="datetimeFigureOut">
              <a:rPr lang="en-GB" smtClean="0"/>
              <a:t>15/07/2023</a:t>
            </a:fld>
            <a:endParaRPr lang="en-GB"/>
          </a:p>
        </p:txBody>
      </p:sp>
      <p:sp>
        <p:nvSpPr>
          <p:cNvPr id="5" name="Fußzeilenplatzhalter 4">
            <a:extLst>
              <a:ext uri="{FF2B5EF4-FFF2-40B4-BE49-F238E27FC236}">
                <a16:creationId xmlns:a16="http://schemas.microsoft.com/office/drawing/2014/main" id="{1FF2ADB6-42B2-D1A0-CE0B-F010ED538853}"/>
              </a:ext>
            </a:extLst>
          </p:cNvPr>
          <p:cNvSpPr>
            <a:spLocks noGrp="1"/>
          </p:cNvSpPr>
          <p:nvPr>
            <p:ph type="ftr" sz="quarter" idx="11"/>
          </p:nvPr>
        </p:nvSpPr>
        <p:spPr/>
        <p:txBody>
          <a:bodyPr/>
          <a:lstStyle/>
          <a:p>
            <a:endParaRPr lang="en-GB"/>
          </a:p>
        </p:txBody>
      </p:sp>
      <p:sp>
        <p:nvSpPr>
          <p:cNvPr id="6" name="Foliennummernplatzhalter 5">
            <a:extLst>
              <a:ext uri="{FF2B5EF4-FFF2-40B4-BE49-F238E27FC236}">
                <a16:creationId xmlns:a16="http://schemas.microsoft.com/office/drawing/2014/main" id="{0AA87926-02CA-30A6-3E1A-82821E12163D}"/>
              </a:ext>
            </a:extLst>
          </p:cNvPr>
          <p:cNvSpPr>
            <a:spLocks noGrp="1"/>
          </p:cNvSpPr>
          <p:nvPr>
            <p:ph type="sldNum" sz="quarter" idx="12"/>
          </p:nvPr>
        </p:nvSpPr>
        <p:spPr/>
        <p:txBody>
          <a:bodyPr/>
          <a:lstStyle/>
          <a:p>
            <a:fld id="{4F301112-F4DF-43C8-841E-AAD11A37980F}" type="slidenum">
              <a:rPr lang="en-GB" smtClean="0"/>
              <a:t>‹#›</a:t>
            </a:fld>
            <a:endParaRPr lang="en-GB"/>
          </a:p>
        </p:txBody>
      </p:sp>
      <p:sp>
        <p:nvSpPr>
          <p:cNvPr id="7" name="Rechteck 6">
            <a:extLst>
              <a:ext uri="{FF2B5EF4-FFF2-40B4-BE49-F238E27FC236}">
                <a16:creationId xmlns:a16="http://schemas.microsoft.com/office/drawing/2014/main" id="{FA106F21-CFE2-EA42-13AA-EFC216F4DC19}"/>
              </a:ext>
            </a:extLst>
          </p:cNvPr>
          <p:cNvSpPr/>
          <p:nvPr userDrawn="1"/>
        </p:nvSpPr>
        <p:spPr>
          <a:xfrm>
            <a:off x="0" y="365126"/>
            <a:ext cx="12192000" cy="1325562"/>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55A701EB-2B7A-E94D-AF11-5B8A12434AC6}"/>
              </a:ext>
            </a:extLst>
          </p:cNvPr>
          <p:cNvSpPr>
            <a:spLocks noGrp="1"/>
          </p:cNvSpPr>
          <p:nvPr>
            <p:ph type="title"/>
          </p:nvPr>
        </p:nvSpPr>
        <p:spPr/>
        <p:txBody>
          <a:bodyPr/>
          <a:lstStyle/>
          <a:p>
            <a:r>
              <a:rPr lang="de-DE"/>
              <a:t>Mastertitelformat bearbeiten</a:t>
            </a:r>
            <a:endParaRPr lang="en-GB"/>
          </a:p>
        </p:txBody>
      </p:sp>
    </p:spTree>
    <p:extLst>
      <p:ext uri="{BB962C8B-B14F-4D97-AF65-F5344CB8AC3E}">
        <p14:creationId xmlns:p14="http://schemas.microsoft.com/office/powerpoint/2010/main" val="338584202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5B0D23A-4D67-E207-FC9D-48707E5A6654}"/>
              </a:ext>
            </a:extLst>
          </p:cNvPr>
          <p:cNvSpPr>
            <a:spLocks noGrp="1"/>
          </p:cNvSpPr>
          <p:nvPr>
            <p:ph type="title"/>
          </p:nvPr>
        </p:nvSpPr>
        <p:spPr>
          <a:xfrm>
            <a:off x="831850" y="1709738"/>
            <a:ext cx="10515600" cy="2852737"/>
          </a:xfrm>
        </p:spPr>
        <p:txBody>
          <a:bodyPr anchor="b"/>
          <a:lstStyle>
            <a:lvl1pPr>
              <a:defRPr sz="6000"/>
            </a:lvl1pPr>
          </a:lstStyle>
          <a:p>
            <a:r>
              <a:rPr lang="de-DE"/>
              <a:t>Mastertitelformat bearbeiten</a:t>
            </a:r>
            <a:endParaRPr lang="en-GB"/>
          </a:p>
        </p:txBody>
      </p:sp>
      <p:sp>
        <p:nvSpPr>
          <p:cNvPr id="3" name="Textplatzhalter 2">
            <a:extLst>
              <a:ext uri="{FF2B5EF4-FFF2-40B4-BE49-F238E27FC236}">
                <a16:creationId xmlns:a16="http://schemas.microsoft.com/office/drawing/2014/main" id="{CD9ACA67-A083-77CB-1DC3-908C2522CB4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4" name="Datumsplatzhalter 3">
            <a:extLst>
              <a:ext uri="{FF2B5EF4-FFF2-40B4-BE49-F238E27FC236}">
                <a16:creationId xmlns:a16="http://schemas.microsoft.com/office/drawing/2014/main" id="{0F9B7DEE-6EE5-3C1F-3AC3-A0AD60373A2C}"/>
              </a:ext>
            </a:extLst>
          </p:cNvPr>
          <p:cNvSpPr>
            <a:spLocks noGrp="1"/>
          </p:cNvSpPr>
          <p:nvPr>
            <p:ph type="dt" sz="half" idx="10"/>
          </p:nvPr>
        </p:nvSpPr>
        <p:spPr/>
        <p:txBody>
          <a:bodyPr/>
          <a:lstStyle/>
          <a:p>
            <a:fld id="{F6BD6E15-2489-423F-85FB-35C647CF0CA4}" type="datetimeFigureOut">
              <a:rPr lang="en-GB" smtClean="0"/>
              <a:t>15/07/2023</a:t>
            </a:fld>
            <a:endParaRPr lang="en-GB"/>
          </a:p>
        </p:txBody>
      </p:sp>
      <p:sp>
        <p:nvSpPr>
          <p:cNvPr id="5" name="Fußzeilenplatzhalter 4">
            <a:extLst>
              <a:ext uri="{FF2B5EF4-FFF2-40B4-BE49-F238E27FC236}">
                <a16:creationId xmlns:a16="http://schemas.microsoft.com/office/drawing/2014/main" id="{C870D9E9-6739-5E83-8AF5-A3611D2517F8}"/>
              </a:ext>
            </a:extLst>
          </p:cNvPr>
          <p:cNvSpPr>
            <a:spLocks noGrp="1"/>
          </p:cNvSpPr>
          <p:nvPr>
            <p:ph type="ftr" sz="quarter" idx="11"/>
          </p:nvPr>
        </p:nvSpPr>
        <p:spPr/>
        <p:txBody>
          <a:bodyPr/>
          <a:lstStyle/>
          <a:p>
            <a:endParaRPr lang="en-GB"/>
          </a:p>
        </p:txBody>
      </p:sp>
      <p:sp>
        <p:nvSpPr>
          <p:cNvPr id="6" name="Foliennummernplatzhalter 5">
            <a:extLst>
              <a:ext uri="{FF2B5EF4-FFF2-40B4-BE49-F238E27FC236}">
                <a16:creationId xmlns:a16="http://schemas.microsoft.com/office/drawing/2014/main" id="{5AEE9AAA-D13C-C670-EFC2-8F6460036D14}"/>
              </a:ext>
            </a:extLst>
          </p:cNvPr>
          <p:cNvSpPr>
            <a:spLocks noGrp="1"/>
          </p:cNvSpPr>
          <p:nvPr>
            <p:ph type="sldNum" sz="quarter" idx="12"/>
          </p:nvPr>
        </p:nvSpPr>
        <p:spPr/>
        <p:txBody>
          <a:bodyPr/>
          <a:lstStyle/>
          <a:p>
            <a:fld id="{4F301112-F4DF-43C8-841E-AAD11A37980F}" type="slidenum">
              <a:rPr lang="en-GB" smtClean="0"/>
              <a:t>‹#›</a:t>
            </a:fld>
            <a:endParaRPr lang="en-GB"/>
          </a:p>
        </p:txBody>
      </p:sp>
    </p:spTree>
    <p:extLst>
      <p:ext uri="{BB962C8B-B14F-4D97-AF65-F5344CB8AC3E}">
        <p14:creationId xmlns:p14="http://schemas.microsoft.com/office/powerpoint/2010/main" val="318400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0AF415A-0F95-BE2B-F1B7-98B14E7EEF94}"/>
              </a:ext>
            </a:extLst>
          </p:cNvPr>
          <p:cNvSpPr>
            <a:spLocks noGrp="1"/>
          </p:cNvSpPr>
          <p:nvPr>
            <p:ph type="title"/>
          </p:nvPr>
        </p:nvSpPr>
        <p:spPr/>
        <p:txBody>
          <a:bodyPr/>
          <a:lstStyle/>
          <a:p>
            <a:r>
              <a:rPr lang="de-DE"/>
              <a:t>Mastertitelformat bearbeiten</a:t>
            </a:r>
            <a:endParaRPr lang="en-GB"/>
          </a:p>
        </p:txBody>
      </p:sp>
      <p:sp>
        <p:nvSpPr>
          <p:cNvPr id="3" name="Inhaltsplatzhalter 2">
            <a:extLst>
              <a:ext uri="{FF2B5EF4-FFF2-40B4-BE49-F238E27FC236}">
                <a16:creationId xmlns:a16="http://schemas.microsoft.com/office/drawing/2014/main" id="{ABBE9596-1612-AF2D-5CE1-5D0A80FD7A4B}"/>
              </a:ext>
            </a:extLst>
          </p:cNvPr>
          <p:cNvSpPr>
            <a:spLocks noGrp="1"/>
          </p:cNvSpPr>
          <p:nvPr>
            <p:ph sz="half" idx="1"/>
          </p:nvPr>
        </p:nvSpPr>
        <p:spPr>
          <a:xfrm>
            <a:off x="838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4" name="Inhaltsplatzhalter 3">
            <a:extLst>
              <a:ext uri="{FF2B5EF4-FFF2-40B4-BE49-F238E27FC236}">
                <a16:creationId xmlns:a16="http://schemas.microsoft.com/office/drawing/2014/main" id="{7FBB0C78-3BF4-62F9-E621-A66EF894E658}"/>
              </a:ext>
            </a:extLst>
          </p:cNvPr>
          <p:cNvSpPr>
            <a:spLocks noGrp="1"/>
          </p:cNvSpPr>
          <p:nvPr>
            <p:ph sz="half" idx="2"/>
          </p:nvPr>
        </p:nvSpPr>
        <p:spPr>
          <a:xfrm>
            <a:off x="6172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5" name="Datumsplatzhalter 4">
            <a:extLst>
              <a:ext uri="{FF2B5EF4-FFF2-40B4-BE49-F238E27FC236}">
                <a16:creationId xmlns:a16="http://schemas.microsoft.com/office/drawing/2014/main" id="{31F64362-3C48-5FE5-BF2E-8CA0410CD408}"/>
              </a:ext>
            </a:extLst>
          </p:cNvPr>
          <p:cNvSpPr>
            <a:spLocks noGrp="1"/>
          </p:cNvSpPr>
          <p:nvPr>
            <p:ph type="dt" sz="half" idx="10"/>
          </p:nvPr>
        </p:nvSpPr>
        <p:spPr/>
        <p:txBody>
          <a:bodyPr/>
          <a:lstStyle/>
          <a:p>
            <a:fld id="{F6BD6E15-2489-423F-85FB-35C647CF0CA4}" type="datetimeFigureOut">
              <a:rPr lang="en-GB" smtClean="0"/>
              <a:t>15/07/2023</a:t>
            </a:fld>
            <a:endParaRPr lang="en-GB"/>
          </a:p>
        </p:txBody>
      </p:sp>
      <p:sp>
        <p:nvSpPr>
          <p:cNvPr id="6" name="Fußzeilenplatzhalter 5">
            <a:extLst>
              <a:ext uri="{FF2B5EF4-FFF2-40B4-BE49-F238E27FC236}">
                <a16:creationId xmlns:a16="http://schemas.microsoft.com/office/drawing/2014/main" id="{9966E07B-9B47-84DD-86C8-9C81F5D72CA8}"/>
              </a:ext>
            </a:extLst>
          </p:cNvPr>
          <p:cNvSpPr>
            <a:spLocks noGrp="1"/>
          </p:cNvSpPr>
          <p:nvPr>
            <p:ph type="ftr" sz="quarter" idx="11"/>
          </p:nvPr>
        </p:nvSpPr>
        <p:spPr/>
        <p:txBody>
          <a:bodyPr/>
          <a:lstStyle/>
          <a:p>
            <a:endParaRPr lang="en-GB"/>
          </a:p>
        </p:txBody>
      </p:sp>
      <p:sp>
        <p:nvSpPr>
          <p:cNvPr id="7" name="Foliennummernplatzhalter 6">
            <a:extLst>
              <a:ext uri="{FF2B5EF4-FFF2-40B4-BE49-F238E27FC236}">
                <a16:creationId xmlns:a16="http://schemas.microsoft.com/office/drawing/2014/main" id="{8C6AE537-AC75-69D7-724A-DF81432CE430}"/>
              </a:ext>
            </a:extLst>
          </p:cNvPr>
          <p:cNvSpPr>
            <a:spLocks noGrp="1"/>
          </p:cNvSpPr>
          <p:nvPr>
            <p:ph type="sldNum" sz="quarter" idx="12"/>
          </p:nvPr>
        </p:nvSpPr>
        <p:spPr/>
        <p:txBody>
          <a:bodyPr/>
          <a:lstStyle/>
          <a:p>
            <a:fld id="{4F301112-F4DF-43C8-841E-AAD11A37980F}" type="slidenum">
              <a:rPr lang="en-GB" smtClean="0"/>
              <a:t>‹#›</a:t>
            </a:fld>
            <a:endParaRPr lang="en-GB"/>
          </a:p>
        </p:txBody>
      </p:sp>
    </p:spTree>
    <p:extLst>
      <p:ext uri="{BB962C8B-B14F-4D97-AF65-F5344CB8AC3E}">
        <p14:creationId xmlns:p14="http://schemas.microsoft.com/office/powerpoint/2010/main" val="18137408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2C4C624-5C83-B0E6-E80B-7008945C1D18}"/>
              </a:ext>
            </a:extLst>
          </p:cNvPr>
          <p:cNvSpPr>
            <a:spLocks noGrp="1"/>
          </p:cNvSpPr>
          <p:nvPr>
            <p:ph type="title"/>
          </p:nvPr>
        </p:nvSpPr>
        <p:spPr>
          <a:xfrm>
            <a:off x="839788" y="365125"/>
            <a:ext cx="10515600" cy="1325563"/>
          </a:xfrm>
        </p:spPr>
        <p:txBody>
          <a:bodyPr/>
          <a:lstStyle/>
          <a:p>
            <a:r>
              <a:rPr lang="de-DE"/>
              <a:t>Mastertitelformat bearbeiten</a:t>
            </a:r>
            <a:endParaRPr lang="en-GB"/>
          </a:p>
        </p:txBody>
      </p:sp>
      <p:sp>
        <p:nvSpPr>
          <p:cNvPr id="3" name="Textplatzhalter 2">
            <a:extLst>
              <a:ext uri="{FF2B5EF4-FFF2-40B4-BE49-F238E27FC236}">
                <a16:creationId xmlns:a16="http://schemas.microsoft.com/office/drawing/2014/main" id="{38280372-1F8B-7A82-6357-04C7D44BF38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Inhaltsplatzhalter 3">
            <a:extLst>
              <a:ext uri="{FF2B5EF4-FFF2-40B4-BE49-F238E27FC236}">
                <a16:creationId xmlns:a16="http://schemas.microsoft.com/office/drawing/2014/main" id="{26AD2348-5B52-2719-0668-B7CB2D2DA9E7}"/>
              </a:ext>
            </a:extLst>
          </p:cNvPr>
          <p:cNvSpPr>
            <a:spLocks noGrp="1"/>
          </p:cNvSpPr>
          <p:nvPr>
            <p:ph sz="half" idx="2"/>
          </p:nvPr>
        </p:nvSpPr>
        <p:spPr>
          <a:xfrm>
            <a:off x="839788" y="2505075"/>
            <a:ext cx="5157787"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5" name="Textplatzhalter 4">
            <a:extLst>
              <a:ext uri="{FF2B5EF4-FFF2-40B4-BE49-F238E27FC236}">
                <a16:creationId xmlns:a16="http://schemas.microsoft.com/office/drawing/2014/main" id="{D5AFEDC9-0050-BDCF-70CA-86E6DFDC889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Inhaltsplatzhalter 5">
            <a:extLst>
              <a:ext uri="{FF2B5EF4-FFF2-40B4-BE49-F238E27FC236}">
                <a16:creationId xmlns:a16="http://schemas.microsoft.com/office/drawing/2014/main" id="{BC9470E2-83AC-5D0E-0EE7-20DAAA1FC546}"/>
              </a:ext>
            </a:extLst>
          </p:cNvPr>
          <p:cNvSpPr>
            <a:spLocks noGrp="1"/>
          </p:cNvSpPr>
          <p:nvPr>
            <p:ph sz="quarter" idx="4"/>
          </p:nvPr>
        </p:nvSpPr>
        <p:spPr>
          <a:xfrm>
            <a:off x="6172200" y="2505075"/>
            <a:ext cx="5183188"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7" name="Datumsplatzhalter 6">
            <a:extLst>
              <a:ext uri="{FF2B5EF4-FFF2-40B4-BE49-F238E27FC236}">
                <a16:creationId xmlns:a16="http://schemas.microsoft.com/office/drawing/2014/main" id="{E96E9A9B-D856-14B0-529C-B003CA8CB6D3}"/>
              </a:ext>
            </a:extLst>
          </p:cNvPr>
          <p:cNvSpPr>
            <a:spLocks noGrp="1"/>
          </p:cNvSpPr>
          <p:nvPr>
            <p:ph type="dt" sz="half" idx="10"/>
          </p:nvPr>
        </p:nvSpPr>
        <p:spPr/>
        <p:txBody>
          <a:bodyPr/>
          <a:lstStyle/>
          <a:p>
            <a:fld id="{F6BD6E15-2489-423F-85FB-35C647CF0CA4}" type="datetimeFigureOut">
              <a:rPr lang="en-GB" smtClean="0"/>
              <a:t>15/07/2023</a:t>
            </a:fld>
            <a:endParaRPr lang="en-GB"/>
          </a:p>
        </p:txBody>
      </p:sp>
      <p:sp>
        <p:nvSpPr>
          <p:cNvPr id="8" name="Fußzeilenplatzhalter 7">
            <a:extLst>
              <a:ext uri="{FF2B5EF4-FFF2-40B4-BE49-F238E27FC236}">
                <a16:creationId xmlns:a16="http://schemas.microsoft.com/office/drawing/2014/main" id="{9387E5E5-F9FE-7989-B627-D853CDAEE548}"/>
              </a:ext>
            </a:extLst>
          </p:cNvPr>
          <p:cNvSpPr>
            <a:spLocks noGrp="1"/>
          </p:cNvSpPr>
          <p:nvPr>
            <p:ph type="ftr" sz="quarter" idx="11"/>
          </p:nvPr>
        </p:nvSpPr>
        <p:spPr/>
        <p:txBody>
          <a:bodyPr/>
          <a:lstStyle/>
          <a:p>
            <a:endParaRPr lang="en-GB"/>
          </a:p>
        </p:txBody>
      </p:sp>
      <p:sp>
        <p:nvSpPr>
          <p:cNvPr id="9" name="Foliennummernplatzhalter 8">
            <a:extLst>
              <a:ext uri="{FF2B5EF4-FFF2-40B4-BE49-F238E27FC236}">
                <a16:creationId xmlns:a16="http://schemas.microsoft.com/office/drawing/2014/main" id="{E6EE0DDA-3DA0-708B-6074-2AF1B38B3515}"/>
              </a:ext>
            </a:extLst>
          </p:cNvPr>
          <p:cNvSpPr>
            <a:spLocks noGrp="1"/>
          </p:cNvSpPr>
          <p:nvPr>
            <p:ph type="sldNum" sz="quarter" idx="12"/>
          </p:nvPr>
        </p:nvSpPr>
        <p:spPr/>
        <p:txBody>
          <a:bodyPr/>
          <a:lstStyle/>
          <a:p>
            <a:fld id="{4F301112-F4DF-43C8-841E-AAD11A37980F}" type="slidenum">
              <a:rPr lang="en-GB" smtClean="0"/>
              <a:t>‹#›</a:t>
            </a:fld>
            <a:endParaRPr lang="en-GB"/>
          </a:p>
        </p:txBody>
      </p:sp>
    </p:spTree>
    <p:extLst>
      <p:ext uri="{BB962C8B-B14F-4D97-AF65-F5344CB8AC3E}">
        <p14:creationId xmlns:p14="http://schemas.microsoft.com/office/powerpoint/2010/main" val="5309799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43EC4E3-4326-F683-1816-F84C0FA09840}"/>
              </a:ext>
            </a:extLst>
          </p:cNvPr>
          <p:cNvSpPr>
            <a:spLocks noGrp="1"/>
          </p:cNvSpPr>
          <p:nvPr>
            <p:ph type="title"/>
          </p:nvPr>
        </p:nvSpPr>
        <p:spPr/>
        <p:txBody>
          <a:bodyPr/>
          <a:lstStyle/>
          <a:p>
            <a:r>
              <a:rPr lang="de-DE"/>
              <a:t>Mastertitelformat bearbeiten</a:t>
            </a:r>
            <a:endParaRPr lang="en-GB"/>
          </a:p>
        </p:txBody>
      </p:sp>
      <p:sp>
        <p:nvSpPr>
          <p:cNvPr id="3" name="Datumsplatzhalter 2">
            <a:extLst>
              <a:ext uri="{FF2B5EF4-FFF2-40B4-BE49-F238E27FC236}">
                <a16:creationId xmlns:a16="http://schemas.microsoft.com/office/drawing/2014/main" id="{6ECC5FC1-162E-FDFE-A246-3B2F40E16CD4}"/>
              </a:ext>
            </a:extLst>
          </p:cNvPr>
          <p:cNvSpPr>
            <a:spLocks noGrp="1"/>
          </p:cNvSpPr>
          <p:nvPr>
            <p:ph type="dt" sz="half" idx="10"/>
          </p:nvPr>
        </p:nvSpPr>
        <p:spPr/>
        <p:txBody>
          <a:bodyPr/>
          <a:lstStyle/>
          <a:p>
            <a:fld id="{F6BD6E15-2489-423F-85FB-35C647CF0CA4}" type="datetimeFigureOut">
              <a:rPr lang="en-GB" smtClean="0"/>
              <a:t>15/07/2023</a:t>
            </a:fld>
            <a:endParaRPr lang="en-GB"/>
          </a:p>
        </p:txBody>
      </p:sp>
      <p:sp>
        <p:nvSpPr>
          <p:cNvPr id="4" name="Fußzeilenplatzhalter 3">
            <a:extLst>
              <a:ext uri="{FF2B5EF4-FFF2-40B4-BE49-F238E27FC236}">
                <a16:creationId xmlns:a16="http://schemas.microsoft.com/office/drawing/2014/main" id="{1D9D87A3-0ECB-DBEA-3E21-606FECEA6B0F}"/>
              </a:ext>
            </a:extLst>
          </p:cNvPr>
          <p:cNvSpPr>
            <a:spLocks noGrp="1"/>
          </p:cNvSpPr>
          <p:nvPr>
            <p:ph type="ftr" sz="quarter" idx="11"/>
          </p:nvPr>
        </p:nvSpPr>
        <p:spPr/>
        <p:txBody>
          <a:bodyPr/>
          <a:lstStyle/>
          <a:p>
            <a:endParaRPr lang="en-GB"/>
          </a:p>
        </p:txBody>
      </p:sp>
      <p:sp>
        <p:nvSpPr>
          <p:cNvPr id="5" name="Foliennummernplatzhalter 4">
            <a:extLst>
              <a:ext uri="{FF2B5EF4-FFF2-40B4-BE49-F238E27FC236}">
                <a16:creationId xmlns:a16="http://schemas.microsoft.com/office/drawing/2014/main" id="{3F3DACFE-E5BF-18B5-DDFB-4B774603D184}"/>
              </a:ext>
            </a:extLst>
          </p:cNvPr>
          <p:cNvSpPr>
            <a:spLocks noGrp="1"/>
          </p:cNvSpPr>
          <p:nvPr>
            <p:ph type="sldNum" sz="quarter" idx="12"/>
          </p:nvPr>
        </p:nvSpPr>
        <p:spPr/>
        <p:txBody>
          <a:bodyPr/>
          <a:lstStyle/>
          <a:p>
            <a:fld id="{4F301112-F4DF-43C8-841E-AAD11A37980F}" type="slidenum">
              <a:rPr lang="en-GB" smtClean="0"/>
              <a:t>‹#›</a:t>
            </a:fld>
            <a:endParaRPr lang="en-GB"/>
          </a:p>
        </p:txBody>
      </p:sp>
    </p:spTree>
    <p:extLst>
      <p:ext uri="{BB962C8B-B14F-4D97-AF65-F5344CB8AC3E}">
        <p14:creationId xmlns:p14="http://schemas.microsoft.com/office/powerpoint/2010/main" val="16399303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611C0127-2053-BCE6-9768-896445328FF4}"/>
              </a:ext>
            </a:extLst>
          </p:cNvPr>
          <p:cNvSpPr>
            <a:spLocks noGrp="1"/>
          </p:cNvSpPr>
          <p:nvPr>
            <p:ph type="dt" sz="half" idx="10"/>
          </p:nvPr>
        </p:nvSpPr>
        <p:spPr/>
        <p:txBody>
          <a:bodyPr/>
          <a:lstStyle/>
          <a:p>
            <a:fld id="{F6BD6E15-2489-423F-85FB-35C647CF0CA4}" type="datetimeFigureOut">
              <a:rPr lang="en-GB" smtClean="0"/>
              <a:t>15/07/2023</a:t>
            </a:fld>
            <a:endParaRPr lang="en-GB"/>
          </a:p>
        </p:txBody>
      </p:sp>
      <p:sp>
        <p:nvSpPr>
          <p:cNvPr id="3" name="Fußzeilenplatzhalter 2">
            <a:extLst>
              <a:ext uri="{FF2B5EF4-FFF2-40B4-BE49-F238E27FC236}">
                <a16:creationId xmlns:a16="http://schemas.microsoft.com/office/drawing/2014/main" id="{5C620E8C-0EAD-8B3C-8418-A8C39BA1BABA}"/>
              </a:ext>
            </a:extLst>
          </p:cNvPr>
          <p:cNvSpPr>
            <a:spLocks noGrp="1"/>
          </p:cNvSpPr>
          <p:nvPr>
            <p:ph type="ftr" sz="quarter" idx="11"/>
          </p:nvPr>
        </p:nvSpPr>
        <p:spPr/>
        <p:txBody>
          <a:bodyPr/>
          <a:lstStyle/>
          <a:p>
            <a:endParaRPr lang="en-GB"/>
          </a:p>
        </p:txBody>
      </p:sp>
      <p:sp>
        <p:nvSpPr>
          <p:cNvPr id="4" name="Foliennummernplatzhalter 3">
            <a:extLst>
              <a:ext uri="{FF2B5EF4-FFF2-40B4-BE49-F238E27FC236}">
                <a16:creationId xmlns:a16="http://schemas.microsoft.com/office/drawing/2014/main" id="{49E161B1-27AD-456A-106A-416CCCC32BD9}"/>
              </a:ext>
            </a:extLst>
          </p:cNvPr>
          <p:cNvSpPr>
            <a:spLocks noGrp="1"/>
          </p:cNvSpPr>
          <p:nvPr>
            <p:ph type="sldNum" sz="quarter" idx="12"/>
          </p:nvPr>
        </p:nvSpPr>
        <p:spPr/>
        <p:txBody>
          <a:bodyPr/>
          <a:lstStyle/>
          <a:p>
            <a:fld id="{4F301112-F4DF-43C8-841E-AAD11A37980F}" type="slidenum">
              <a:rPr lang="en-GB" smtClean="0"/>
              <a:t>‹#›</a:t>
            </a:fld>
            <a:endParaRPr lang="en-GB"/>
          </a:p>
        </p:txBody>
      </p:sp>
    </p:spTree>
    <p:extLst>
      <p:ext uri="{BB962C8B-B14F-4D97-AF65-F5344CB8AC3E}">
        <p14:creationId xmlns:p14="http://schemas.microsoft.com/office/powerpoint/2010/main" val="27094770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4BD6ECC-3180-F1F5-B6B4-AB55D37F2EF7}"/>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en-GB"/>
          </a:p>
        </p:txBody>
      </p:sp>
      <p:sp>
        <p:nvSpPr>
          <p:cNvPr id="3" name="Inhaltsplatzhalter 2">
            <a:extLst>
              <a:ext uri="{FF2B5EF4-FFF2-40B4-BE49-F238E27FC236}">
                <a16:creationId xmlns:a16="http://schemas.microsoft.com/office/drawing/2014/main" id="{61776178-FD24-83BA-7758-B3DE056D26B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4" name="Textplatzhalter 3">
            <a:extLst>
              <a:ext uri="{FF2B5EF4-FFF2-40B4-BE49-F238E27FC236}">
                <a16:creationId xmlns:a16="http://schemas.microsoft.com/office/drawing/2014/main" id="{37D74AF7-AD0F-ACCC-35F0-F8A5BC47D0D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371B6476-AC73-CEBC-189F-2B96A5045432}"/>
              </a:ext>
            </a:extLst>
          </p:cNvPr>
          <p:cNvSpPr>
            <a:spLocks noGrp="1"/>
          </p:cNvSpPr>
          <p:nvPr>
            <p:ph type="dt" sz="half" idx="10"/>
          </p:nvPr>
        </p:nvSpPr>
        <p:spPr/>
        <p:txBody>
          <a:bodyPr/>
          <a:lstStyle/>
          <a:p>
            <a:fld id="{F6BD6E15-2489-423F-85FB-35C647CF0CA4}" type="datetimeFigureOut">
              <a:rPr lang="en-GB" smtClean="0"/>
              <a:t>15/07/2023</a:t>
            </a:fld>
            <a:endParaRPr lang="en-GB"/>
          </a:p>
        </p:txBody>
      </p:sp>
      <p:sp>
        <p:nvSpPr>
          <p:cNvPr id="6" name="Fußzeilenplatzhalter 5">
            <a:extLst>
              <a:ext uri="{FF2B5EF4-FFF2-40B4-BE49-F238E27FC236}">
                <a16:creationId xmlns:a16="http://schemas.microsoft.com/office/drawing/2014/main" id="{B140301B-79A7-5E47-4EDB-B771C129A147}"/>
              </a:ext>
            </a:extLst>
          </p:cNvPr>
          <p:cNvSpPr>
            <a:spLocks noGrp="1"/>
          </p:cNvSpPr>
          <p:nvPr>
            <p:ph type="ftr" sz="quarter" idx="11"/>
          </p:nvPr>
        </p:nvSpPr>
        <p:spPr/>
        <p:txBody>
          <a:bodyPr/>
          <a:lstStyle/>
          <a:p>
            <a:endParaRPr lang="en-GB"/>
          </a:p>
        </p:txBody>
      </p:sp>
      <p:sp>
        <p:nvSpPr>
          <p:cNvPr id="7" name="Foliennummernplatzhalter 6">
            <a:extLst>
              <a:ext uri="{FF2B5EF4-FFF2-40B4-BE49-F238E27FC236}">
                <a16:creationId xmlns:a16="http://schemas.microsoft.com/office/drawing/2014/main" id="{D45250B3-3F58-ADBA-2063-2A3A29574F59}"/>
              </a:ext>
            </a:extLst>
          </p:cNvPr>
          <p:cNvSpPr>
            <a:spLocks noGrp="1"/>
          </p:cNvSpPr>
          <p:nvPr>
            <p:ph type="sldNum" sz="quarter" idx="12"/>
          </p:nvPr>
        </p:nvSpPr>
        <p:spPr/>
        <p:txBody>
          <a:bodyPr/>
          <a:lstStyle/>
          <a:p>
            <a:fld id="{4F301112-F4DF-43C8-841E-AAD11A37980F}" type="slidenum">
              <a:rPr lang="en-GB" smtClean="0"/>
              <a:t>‹#›</a:t>
            </a:fld>
            <a:endParaRPr lang="en-GB"/>
          </a:p>
        </p:txBody>
      </p:sp>
    </p:spTree>
    <p:extLst>
      <p:ext uri="{BB962C8B-B14F-4D97-AF65-F5344CB8AC3E}">
        <p14:creationId xmlns:p14="http://schemas.microsoft.com/office/powerpoint/2010/main" val="3256992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3A7CE8D-3D45-B9D6-C7EE-73D3440C55CC}"/>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en-GB"/>
          </a:p>
        </p:txBody>
      </p:sp>
      <p:sp>
        <p:nvSpPr>
          <p:cNvPr id="3" name="Bildplatzhalter 2">
            <a:extLst>
              <a:ext uri="{FF2B5EF4-FFF2-40B4-BE49-F238E27FC236}">
                <a16:creationId xmlns:a16="http://schemas.microsoft.com/office/drawing/2014/main" id="{9041DC6E-F863-4075-4323-8EFF449F67E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platzhalter 3">
            <a:extLst>
              <a:ext uri="{FF2B5EF4-FFF2-40B4-BE49-F238E27FC236}">
                <a16:creationId xmlns:a16="http://schemas.microsoft.com/office/drawing/2014/main" id="{22069FD3-FBE4-2F4F-D5B3-26064594DBC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556AC89B-3B87-9BFF-7EA0-8A361EC56C03}"/>
              </a:ext>
            </a:extLst>
          </p:cNvPr>
          <p:cNvSpPr>
            <a:spLocks noGrp="1"/>
          </p:cNvSpPr>
          <p:nvPr>
            <p:ph type="dt" sz="half" idx="10"/>
          </p:nvPr>
        </p:nvSpPr>
        <p:spPr/>
        <p:txBody>
          <a:bodyPr/>
          <a:lstStyle/>
          <a:p>
            <a:fld id="{F6BD6E15-2489-423F-85FB-35C647CF0CA4}" type="datetimeFigureOut">
              <a:rPr lang="en-GB" smtClean="0"/>
              <a:t>15/07/2023</a:t>
            </a:fld>
            <a:endParaRPr lang="en-GB"/>
          </a:p>
        </p:txBody>
      </p:sp>
      <p:sp>
        <p:nvSpPr>
          <p:cNvPr id="6" name="Fußzeilenplatzhalter 5">
            <a:extLst>
              <a:ext uri="{FF2B5EF4-FFF2-40B4-BE49-F238E27FC236}">
                <a16:creationId xmlns:a16="http://schemas.microsoft.com/office/drawing/2014/main" id="{02E64510-27BC-F3B0-80F7-BF1F1466F0BD}"/>
              </a:ext>
            </a:extLst>
          </p:cNvPr>
          <p:cNvSpPr>
            <a:spLocks noGrp="1"/>
          </p:cNvSpPr>
          <p:nvPr>
            <p:ph type="ftr" sz="quarter" idx="11"/>
          </p:nvPr>
        </p:nvSpPr>
        <p:spPr/>
        <p:txBody>
          <a:bodyPr/>
          <a:lstStyle/>
          <a:p>
            <a:endParaRPr lang="en-GB"/>
          </a:p>
        </p:txBody>
      </p:sp>
      <p:sp>
        <p:nvSpPr>
          <p:cNvPr id="7" name="Foliennummernplatzhalter 6">
            <a:extLst>
              <a:ext uri="{FF2B5EF4-FFF2-40B4-BE49-F238E27FC236}">
                <a16:creationId xmlns:a16="http://schemas.microsoft.com/office/drawing/2014/main" id="{B5C89990-8983-8245-6EF5-3FFA76149D51}"/>
              </a:ext>
            </a:extLst>
          </p:cNvPr>
          <p:cNvSpPr>
            <a:spLocks noGrp="1"/>
          </p:cNvSpPr>
          <p:nvPr>
            <p:ph type="sldNum" sz="quarter" idx="12"/>
          </p:nvPr>
        </p:nvSpPr>
        <p:spPr/>
        <p:txBody>
          <a:bodyPr/>
          <a:lstStyle/>
          <a:p>
            <a:fld id="{4F301112-F4DF-43C8-841E-AAD11A37980F}" type="slidenum">
              <a:rPr lang="en-GB" smtClean="0"/>
              <a:t>‹#›</a:t>
            </a:fld>
            <a:endParaRPr lang="en-GB"/>
          </a:p>
        </p:txBody>
      </p:sp>
    </p:spTree>
    <p:extLst>
      <p:ext uri="{BB962C8B-B14F-4D97-AF65-F5344CB8AC3E}">
        <p14:creationId xmlns:p14="http://schemas.microsoft.com/office/powerpoint/2010/main" val="28845026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7BEB885F-14E3-FD43-DEAA-E0F751AA876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Mastertitelformat bearbeiten</a:t>
            </a:r>
            <a:endParaRPr lang="en-GB"/>
          </a:p>
        </p:txBody>
      </p:sp>
      <p:sp>
        <p:nvSpPr>
          <p:cNvPr id="3" name="Textplatzhalter 2">
            <a:extLst>
              <a:ext uri="{FF2B5EF4-FFF2-40B4-BE49-F238E27FC236}">
                <a16:creationId xmlns:a16="http://schemas.microsoft.com/office/drawing/2014/main" id="{27B91A41-6906-ABC8-645D-19508142AB2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4" name="Datumsplatzhalter 3">
            <a:extLst>
              <a:ext uri="{FF2B5EF4-FFF2-40B4-BE49-F238E27FC236}">
                <a16:creationId xmlns:a16="http://schemas.microsoft.com/office/drawing/2014/main" id="{D820A75F-7941-E3F6-C9E3-4348747D3CA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6BD6E15-2489-423F-85FB-35C647CF0CA4}" type="datetimeFigureOut">
              <a:rPr lang="en-GB" smtClean="0"/>
              <a:t>15/07/2023</a:t>
            </a:fld>
            <a:endParaRPr lang="en-GB"/>
          </a:p>
        </p:txBody>
      </p:sp>
      <p:sp>
        <p:nvSpPr>
          <p:cNvPr id="5" name="Fußzeilenplatzhalter 4">
            <a:extLst>
              <a:ext uri="{FF2B5EF4-FFF2-40B4-BE49-F238E27FC236}">
                <a16:creationId xmlns:a16="http://schemas.microsoft.com/office/drawing/2014/main" id="{C5E09208-0DF7-C45B-7F56-355F6E6CF35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Foliennummernplatzhalter 5">
            <a:extLst>
              <a:ext uri="{FF2B5EF4-FFF2-40B4-BE49-F238E27FC236}">
                <a16:creationId xmlns:a16="http://schemas.microsoft.com/office/drawing/2014/main" id="{07160A80-95AF-D617-71C9-5496B409679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F301112-F4DF-43C8-841E-AAD11A37980F}" type="slidenum">
              <a:rPr lang="en-GB" smtClean="0"/>
              <a:t>‹#›</a:t>
            </a:fld>
            <a:endParaRPr lang="en-GB"/>
          </a:p>
        </p:txBody>
      </p:sp>
    </p:spTree>
    <p:extLst>
      <p:ext uri="{BB962C8B-B14F-4D97-AF65-F5344CB8AC3E}">
        <p14:creationId xmlns:p14="http://schemas.microsoft.com/office/powerpoint/2010/main" val="4064514985"/>
      </p:ext>
    </p:extLst>
  </p:cSld>
  <p:clrMap bg1="lt1" tx1="dk1" bg2="lt2" tx2="dk2" accent1="accent1" accent2="accent2" accent3="accent3" accent4="accent4" accent5="accent5" accent6="accent6" hlink="hlink" folHlink="folHlink"/>
  <p:sldLayoutIdLst>
    <p:sldLayoutId id="2147483649" r:id="rId1"/>
    <p:sldLayoutId id="2147483663" r:id="rId2"/>
    <p:sldLayoutId id="2147483651" r:id="rId3"/>
    <p:sldLayoutId id="2147483652" r:id="rId4"/>
    <p:sldLayoutId id="2147483653" r:id="rId5"/>
    <p:sldLayoutId id="2147483654" r:id="rId6"/>
    <p:sldLayoutId id="2147483661" r:id="rId7"/>
    <p:sldLayoutId id="2147483656" r:id="rId8"/>
    <p:sldLayoutId id="2147483657" r:id="rId9"/>
    <p:sldLayoutId id="2147483658" r:id="rId10"/>
    <p:sldLayoutId id="2147483659" r:id="rId11"/>
    <p:sldLayoutId id="2147483664"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98115F2-A8EB-35EB-DF46-2931BEEE0DF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397F1BE-0E85-43C2-F42C-DF4F0FD133D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100E9C3-3724-83A7-BF55-AB6E580E321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66C5756-D42A-4737-ADFB-88727B62B615}" type="datetimeFigureOut">
              <a:rPr lang="en-US" smtClean="0"/>
              <a:t>7/15/2023</a:t>
            </a:fld>
            <a:endParaRPr lang="en-US"/>
          </a:p>
        </p:txBody>
      </p:sp>
      <p:sp>
        <p:nvSpPr>
          <p:cNvPr id="5" name="Footer Placeholder 4">
            <a:extLst>
              <a:ext uri="{FF2B5EF4-FFF2-40B4-BE49-F238E27FC236}">
                <a16:creationId xmlns:a16="http://schemas.microsoft.com/office/drawing/2014/main" id="{CC2D0DFC-7161-A7AF-B5FA-FC683A9CDDE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3FE70EA-6214-3D02-C408-F70BB48556F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D5AA34F-CE99-4441-9F71-8DEBD2090B4D}" type="slidenum">
              <a:rPr lang="en-US" smtClean="0"/>
              <a:t>‹#›</a:t>
            </a:fld>
            <a:endParaRPr lang="en-US"/>
          </a:p>
        </p:txBody>
      </p:sp>
    </p:spTree>
    <p:extLst>
      <p:ext uri="{BB962C8B-B14F-4D97-AF65-F5344CB8AC3E}">
        <p14:creationId xmlns:p14="http://schemas.microsoft.com/office/powerpoint/2010/main" val="3744018418"/>
      </p:ext>
    </p:extLst>
  </p:cSld>
  <p:clrMap bg1="lt1" tx1="dk1" bg2="lt2" tx2="dk2" accent1="accent1" accent2="accent2" accent3="accent3" accent4="accent4" accent5="accent5" accent6="accent6" hlink="hlink" folHlink="folHlink"/>
  <p:sldLayoutIdLst>
    <p:sldLayoutId id="2147483666"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4.sv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jpg"/><Relationship Id="rId7" Type="http://schemas.openxmlformats.org/officeDocument/2006/relationships/image" Target="../media/image21.jpg"/><Relationship Id="rId2" Type="http://schemas.openxmlformats.org/officeDocument/2006/relationships/notesSlide" Target="../notesSlides/notesSlide15.xml"/><Relationship Id="rId1" Type="http://schemas.openxmlformats.org/officeDocument/2006/relationships/slideLayout" Target="../slideLayouts/slideLayout13.xml"/><Relationship Id="rId6" Type="http://schemas.openxmlformats.org/officeDocument/2006/relationships/image" Target="../media/image20.jpg"/><Relationship Id="rId5" Type="http://schemas.openxmlformats.org/officeDocument/2006/relationships/image" Target="../media/image19.jpg"/><Relationship Id="rId4" Type="http://schemas.openxmlformats.org/officeDocument/2006/relationships/image" Target="../media/image18.jpg"/></Relationships>
</file>

<file path=ppt/slides/_rels/slide17.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jpg"/><Relationship Id="rId7" Type="http://schemas.openxmlformats.org/officeDocument/2006/relationships/image" Target="../media/image21.jpg"/><Relationship Id="rId2" Type="http://schemas.openxmlformats.org/officeDocument/2006/relationships/notesSlide" Target="../notesSlides/notesSlide16.xml"/><Relationship Id="rId1" Type="http://schemas.openxmlformats.org/officeDocument/2006/relationships/slideLayout" Target="../slideLayouts/slideLayout13.xml"/><Relationship Id="rId6" Type="http://schemas.openxmlformats.org/officeDocument/2006/relationships/image" Target="../media/image20.jpg"/><Relationship Id="rId5" Type="http://schemas.openxmlformats.org/officeDocument/2006/relationships/image" Target="../media/image19.jpg"/><Relationship Id="rId4" Type="http://schemas.openxmlformats.org/officeDocument/2006/relationships/image" Target="../media/image18.jpg"/></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12.xml"/><Relationship Id="rId5" Type="http://schemas.openxmlformats.org/officeDocument/2006/relationships/image" Target="../media/image25.png"/><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0.xml"/><Relationship Id="rId1" Type="http://schemas.openxmlformats.org/officeDocument/2006/relationships/slideLayout" Target="../slideLayouts/slideLayout13.xml"/><Relationship Id="rId4" Type="http://schemas.openxmlformats.org/officeDocument/2006/relationships/image" Target="../media/image18.jp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1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5.png"/><Relationship Id="rId2" Type="http://schemas.openxmlformats.org/officeDocument/2006/relationships/notesSlide" Target="../notesSlides/notesSlide24.xml"/><Relationship Id="rId1" Type="http://schemas.openxmlformats.org/officeDocument/2006/relationships/slideLayout" Target="../slideLayouts/slideLayout1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4.png"/></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9.jpeg"/><Relationship Id="rId4" Type="http://schemas.openxmlformats.org/officeDocument/2006/relationships/image" Target="../media/image8.jpe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slide" Target="slide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31ECBF7-8CCC-3349-E066-8748B0308181}"/>
              </a:ext>
            </a:extLst>
          </p:cNvPr>
          <p:cNvSpPr>
            <a:spLocks noGrp="1"/>
          </p:cNvSpPr>
          <p:nvPr>
            <p:ph type="ctrTitle"/>
          </p:nvPr>
        </p:nvSpPr>
        <p:spPr>
          <a:xfrm>
            <a:off x="1524000" y="1122363"/>
            <a:ext cx="9144000" cy="1971357"/>
          </a:xfrm>
        </p:spPr>
        <p:txBody>
          <a:bodyPr/>
          <a:lstStyle/>
          <a:p>
            <a:r>
              <a:rPr lang="de-DE" b="0" i="0" u="none" strike="noStrike" dirty="0">
                <a:solidFill>
                  <a:srgbClr val="000000"/>
                </a:solidFill>
                <a:effectLst/>
                <a:latin typeface="Corbel" panose="020B0503020204020204" pitchFamily="34" charset="0"/>
              </a:rPr>
              <a:t>Project Proposal</a:t>
            </a:r>
            <a:r>
              <a:rPr lang="de-DE" b="0" i="0" dirty="0">
                <a:solidFill>
                  <a:srgbClr val="000000"/>
                </a:solidFill>
                <a:effectLst/>
                <a:latin typeface="Corbel" panose="020B0503020204020204" pitchFamily="34" charset="0"/>
              </a:rPr>
              <a:t>​</a:t>
            </a:r>
            <a:endParaRPr lang="en-GB" dirty="0"/>
          </a:p>
        </p:txBody>
      </p:sp>
      <p:sp>
        <p:nvSpPr>
          <p:cNvPr id="3" name="Untertitel 2">
            <a:extLst>
              <a:ext uri="{FF2B5EF4-FFF2-40B4-BE49-F238E27FC236}">
                <a16:creationId xmlns:a16="http://schemas.microsoft.com/office/drawing/2014/main" id="{19BB1DC8-AAFC-6326-C622-8BBC8853D46B}"/>
              </a:ext>
            </a:extLst>
          </p:cNvPr>
          <p:cNvSpPr>
            <a:spLocks noGrp="1"/>
          </p:cNvSpPr>
          <p:nvPr>
            <p:ph type="subTitle" idx="1"/>
          </p:nvPr>
        </p:nvSpPr>
        <p:spPr>
          <a:xfrm>
            <a:off x="1524000" y="3513137"/>
            <a:ext cx="9461500" cy="1971357"/>
          </a:xfrm>
        </p:spPr>
        <p:txBody>
          <a:bodyPr>
            <a:normAutofit/>
          </a:bodyPr>
          <a:lstStyle/>
          <a:p>
            <a:r>
              <a:rPr lang="en-GB" dirty="0">
                <a:solidFill>
                  <a:srgbClr val="000000"/>
                </a:solidFill>
                <a:latin typeface="Corbel" panose="020B0503020204020204" pitchFamily="34" charset="0"/>
              </a:rPr>
              <a:t>Data Analysis 2023</a:t>
            </a:r>
            <a:endParaRPr lang="en-GB" dirty="0"/>
          </a:p>
          <a:p>
            <a:endParaRPr lang="en-GB" b="0" i="0" u="none" strike="noStrike" dirty="0">
              <a:solidFill>
                <a:srgbClr val="000000"/>
              </a:solidFill>
              <a:effectLst/>
              <a:latin typeface="Corbel" panose="020B0503020204020204" pitchFamily="34" charset="0"/>
            </a:endParaRPr>
          </a:p>
          <a:p>
            <a:r>
              <a:rPr lang="en-GB" b="0" i="0" u="none" strike="noStrike" dirty="0">
                <a:solidFill>
                  <a:srgbClr val="000000"/>
                </a:solidFill>
                <a:effectLst/>
                <a:latin typeface="Corbel" panose="020B0503020204020204" pitchFamily="34" charset="0"/>
              </a:rPr>
              <a:t>Sub-project 2: </a:t>
            </a:r>
            <a:r>
              <a:rPr lang="en-GB" b="0" i="0" u="none" strike="noStrike" dirty="0" err="1">
                <a:solidFill>
                  <a:srgbClr val="000000"/>
                </a:solidFill>
                <a:effectLst/>
                <a:latin typeface="Corbel" panose="020B0503020204020204" pitchFamily="34" charset="0"/>
              </a:rPr>
              <a:t>HeLa_Mitosis</a:t>
            </a:r>
            <a:r>
              <a:rPr lang="en-GB" b="0" i="0" u="none" strike="noStrike" dirty="0">
                <a:solidFill>
                  <a:srgbClr val="000000"/>
                </a:solidFill>
                <a:effectLst/>
                <a:latin typeface="Corbel" panose="020B0503020204020204" pitchFamily="34" charset="0"/>
              </a:rPr>
              <a:t> = HeLa cells </a:t>
            </a:r>
            <a:r>
              <a:rPr lang="en-GB" b="0" i="0" u="none" strike="noStrike" dirty="0" err="1">
                <a:solidFill>
                  <a:srgbClr val="000000"/>
                </a:solidFill>
                <a:effectLst/>
                <a:latin typeface="Corbel" panose="020B0503020204020204" pitchFamily="34" charset="0"/>
              </a:rPr>
              <a:t>synchonized</a:t>
            </a:r>
            <a:r>
              <a:rPr lang="en-GB" b="0" i="0" u="none" strike="noStrike" dirty="0">
                <a:solidFill>
                  <a:srgbClr val="000000"/>
                </a:solidFill>
                <a:effectLst/>
                <a:latin typeface="Corbel" panose="020B0503020204020204" pitchFamily="34" charset="0"/>
              </a:rPr>
              <a:t> in mitosis</a:t>
            </a:r>
            <a:r>
              <a:rPr lang="en-GB" b="0" i="0" dirty="0">
                <a:solidFill>
                  <a:srgbClr val="000000"/>
                </a:solidFill>
                <a:effectLst/>
                <a:latin typeface="Corbel" panose="020B0503020204020204" pitchFamily="34" charset="0"/>
              </a:rPr>
              <a:t>​</a:t>
            </a:r>
          </a:p>
          <a:p>
            <a:endParaRPr lang="en-GB" sz="100" b="0" i="0" dirty="0">
              <a:solidFill>
                <a:srgbClr val="000000"/>
              </a:solidFill>
              <a:effectLst/>
              <a:latin typeface="Corbel" panose="020B0503020204020204" pitchFamily="34" charset="0"/>
            </a:endParaRPr>
          </a:p>
          <a:p>
            <a:r>
              <a:rPr lang="en-GB" dirty="0"/>
              <a:t>Jimena </a:t>
            </a:r>
            <a:r>
              <a:rPr lang="en-GB" dirty="0" err="1"/>
              <a:t>Orrego</a:t>
            </a:r>
            <a:r>
              <a:rPr lang="en-GB" dirty="0"/>
              <a:t> Chong</a:t>
            </a:r>
            <a:r>
              <a:rPr lang="en-GB" dirty="0">
                <a:solidFill>
                  <a:srgbClr val="000000"/>
                </a:solidFill>
                <a:latin typeface="Corbel" panose="020B0503020204020204" pitchFamily="34" charset="0"/>
              </a:rPr>
              <a:t>; Alexandra Kornelius ; Verena Lise </a:t>
            </a:r>
            <a:r>
              <a:rPr lang="en-GB" dirty="0" err="1">
                <a:solidFill>
                  <a:srgbClr val="000000"/>
                </a:solidFill>
                <a:latin typeface="Corbel" panose="020B0503020204020204" pitchFamily="34" charset="0"/>
              </a:rPr>
              <a:t>Kantelhardt</a:t>
            </a:r>
            <a:r>
              <a:rPr lang="en-GB" dirty="0">
                <a:solidFill>
                  <a:srgbClr val="000000"/>
                </a:solidFill>
                <a:latin typeface="Corbel" panose="020B0503020204020204" pitchFamily="34" charset="0"/>
              </a:rPr>
              <a:t>; </a:t>
            </a:r>
          </a:p>
        </p:txBody>
      </p:sp>
    </p:spTree>
    <p:extLst>
      <p:ext uri="{BB962C8B-B14F-4D97-AF65-F5344CB8AC3E}">
        <p14:creationId xmlns:p14="http://schemas.microsoft.com/office/powerpoint/2010/main" val="12651685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2B80636-3042-D088-F680-C613A8550259}"/>
              </a:ext>
            </a:extLst>
          </p:cNvPr>
          <p:cNvSpPr>
            <a:spLocks noGrp="1"/>
          </p:cNvSpPr>
          <p:nvPr>
            <p:ph idx="1"/>
          </p:nvPr>
        </p:nvSpPr>
        <p:spPr/>
        <p:txBody>
          <a:bodyPr>
            <a:normAutofit/>
          </a:bodyPr>
          <a:lstStyle/>
          <a:p>
            <a:r>
              <a:rPr lang="en-US" sz="2400" dirty="0"/>
              <a:t>Mass spectrometry data from synchronized HeLa cells in mitosis</a:t>
            </a:r>
          </a:p>
          <a:p>
            <a:r>
              <a:rPr lang="en-US" sz="2400" dirty="0"/>
              <a:t>Dimension: 7159 </a:t>
            </a:r>
            <a:r>
              <a:rPr lang="de-DE" sz="2400" dirty="0"/>
              <a:t>x </a:t>
            </a:r>
            <a:r>
              <a:rPr lang="en-US" sz="2400" dirty="0"/>
              <a:t>150 </a:t>
            </a:r>
          </a:p>
          <a:p>
            <a:pPr>
              <a:buFont typeface="Wingdings" panose="05000000000000000000" pitchFamily="2" charset="2"/>
              <a:buChar char="à"/>
            </a:pPr>
            <a:r>
              <a:rPr lang="en-US" sz="2400" dirty="0">
                <a:sym typeface="Wingdings" panose="05000000000000000000" pitchFamily="2" charset="2"/>
              </a:rPr>
              <a:t> 7159 human proteins = 7159 rows </a:t>
            </a:r>
          </a:p>
          <a:p>
            <a:pPr>
              <a:buFont typeface="Wingdings" panose="05000000000000000000" pitchFamily="2" charset="2"/>
              <a:buChar char="à"/>
            </a:pPr>
            <a:r>
              <a:rPr lang="en-US" sz="2400" dirty="0">
                <a:sym typeface="Wingdings" panose="05000000000000000000" pitchFamily="2" charset="2"/>
              </a:rPr>
              <a:t> Each with 2 samples (Control and RNase) x 3 repetitions x 25 fractions  </a:t>
            </a:r>
            <a:br>
              <a:rPr lang="en-US" sz="2400" dirty="0">
                <a:sym typeface="Wingdings" panose="05000000000000000000" pitchFamily="2" charset="2"/>
              </a:rPr>
            </a:br>
            <a:r>
              <a:rPr lang="en-US" sz="2400" dirty="0">
                <a:sym typeface="Wingdings" panose="05000000000000000000" pitchFamily="2" charset="2"/>
              </a:rPr>
              <a:t>  = 150 columns</a:t>
            </a:r>
            <a:endParaRPr lang="en-US" sz="2400" dirty="0"/>
          </a:p>
        </p:txBody>
      </p:sp>
      <p:sp>
        <p:nvSpPr>
          <p:cNvPr id="2" name="Title 1">
            <a:extLst>
              <a:ext uri="{FF2B5EF4-FFF2-40B4-BE49-F238E27FC236}">
                <a16:creationId xmlns:a16="http://schemas.microsoft.com/office/drawing/2014/main" id="{BD7891C8-9D04-A884-52BB-B0B496CC56E9}"/>
              </a:ext>
            </a:extLst>
          </p:cNvPr>
          <p:cNvSpPr>
            <a:spLocks noGrp="1"/>
          </p:cNvSpPr>
          <p:nvPr>
            <p:ph type="title"/>
          </p:nvPr>
        </p:nvSpPr>
        <p:spPr/>
        <p:txBody>
          <a:bodyPr/>
          <a:lstStyle/>
          <a:p>
            <a:r>
              <a:rPr lang="en-US" dirty="0"/>
              <a:t>Our Data</a:t>
            </a:r>
          </a:p>
        </p:txBody>
      </p:sp>
      <p:graphicFrame>
        <p:nvGraphicFramePr>
          <p:cNvPr id="4" name="Table 4">
            <a:extLst>
              <a:ext uri="{FF2B5EF4-FFF2-40B4-BE49-F238E27FC236}">
                <a16:creationId xmlns:a16="http://schemas.microsoft.com/office/drawing/2014/main" id="{9E6D750F-E558-36B0-634D-B5D4F8B3719B}"/>
              </a:ext>
            </a:extLst>
          </p:cNvPr>
          <p:cNvGraphicFramePr>
            <a:graphicFrameLocks noGrp="1"/>
          </p:cNvGraphicFramePr>
          <p:nvPr/>
        </p:nvGraphicFramePr>
        <p:xfrm>
          <a:off x="193173" y="4269632"/>
          <a:ext cx="11805654" cy="1907331"/>
        </p:xfrm>
        <a:graphic>
          <a:graphicData uri="http://schemas.openxmlformats.org/drawingml/2006/table">
            <a:tbl>
              <a:tblPr firstRow="1" bandRow="1">
                <a:tableStyleId>{5C22544A-7EE6-4342-B048-85BDC9FD1C3A}</a:tableStyleId>
              </a:tblPr>
              <a:tblGrid>
                <a:gridCol w="1686522">
                  <a:extLst>
                    <a:ext uri="{9D8B030D-6E8A-4147-A177-3AD203B41FA5}">
                      <a16:colId xmlns:a16="http://schemas.microsoft.com/office/drawing/2014/main" val="3622117107"/>
                    </a:ext>
                  </a:extLst>
                </a:gridCol>
                <a:gridCol w="1686522">
                  <a:extLst>
                    <a:ext uri="{9D8B030D-6E8A-4147-A177-3AD203B41FA5}">
                      <a16:colId xmlns:a16="http://schemas.microsoft.com/office/drawing/2014/main" val="744739611"/>
                    </a:ext>
                  </a:extLst>
                </a:gridCol>
                <a:gridCol w="1686522">
                  <a:extLst>
                    <a:ext uri="{9D8B030D-6E8A-4147-A177-3AD203B41FA5}">
                      <a16:colId xmlns:a16="http://schemas.microsoft.com/office/drawing/2014/main" val="2229093372"/>
                    </a:ext>
                  </a:extLst>
                </a:gridCol>
                <a:gridCol w="1686522">
                  <a:extLst>
                    <a:ext uri="{9D8B030D-6E8A-4147-A177-3AD203B41FA5}">
                      <a16:colId xmlns:a16="http://schemas.microsoft.com/office/drawing/2014/main" val="3064932070"/>
                    </a:ext>
                  </a:extLst>
                </a:gridCol>
                <a:gridCol w="1686522">
                  <a:extLst>
                    <a:ext uri="{9D8B030D-6E8A-4147-A177-3AD203B41FA5}">
                      <a16:colId xmlns:a16="http://schemas.microsoft.com/office/drawing/2014/main" val="1295476374"/>
                    </a:ext>
                  </a:extLst>
                </a:gridCol>
                <a:gridCol w="1686522">
                  <a:extLst>
                    <a:ext uri="{9D8B030D-6E8A-4147-A177-3AD203B41FA5}">
                      <a16:colId xmlns:a16="http://schemas.microsoft.com/office/drawing/2014/main" val="4195490823"/>
                    </a:ext>
                  </a:extLst>
                </a:gridCol>
                <a:gridCol w="1686522">
                  <a:extLst>
                    <a:ext uri="{9D8B030D-6E8A-4147-A177-3AD203B41FA5}">
                      <a16:colId xmlns:a16="http://schemas.microsoft.com/office/drawing/2014/main" val="685746128"/>
                    </a:ext>
                  </a:extLst>
                </a:gridCol>
              </a:tblGrid>
              <a:tr h="694031">
                <a:tc>
                  <a:txBody>
                    <a:bodyPr/>
                    <a:lstStyle/>
                    <a:p>
                      <a:r>
                        <a:rPr lang="de-DE" sz="2000" dirty="0"/>
                        <a:t>Protein Name</a:t>
                      </a:r>
                      <a:endParaRPr lang="en-US" sz="2000" dirty="0"/>
                    </a:p>
                  </a:txBody>
                  <a:tcPr/>
                </a:tc>
                <a:tc>
                  <a:txBody>
                    <a:bodyPr/>
                    <a:lstStyle/>
                    <a:p>
                      <a:r>
                        <a:rPr lang="de-DE" sz="2000" dirty="0"/>
                        <a:t>Fraction1_</a:t>
                      </a:r>
                    </a:p>
                    <a:p>
                      <a:r>
                        <a:rPr lang="de-DE" sz="2000" dirty="0"/>
                        <a:t>Ctrl_Rep1</a:t>
                      </a:r>
                      <a:endParaRPr lang="en-US" sz="2000" dirty="0"/>
                    </a:p>
                  </a:txBody>
                  <a:tcPr/>
                </a:tc>
                <a:tc>
                  <a:txBody>
                    <a:bodyPr/>
                    <a:lstStyle/>
                    <a:p>
                      <a:r>
                        <a:rPr lang="de-DE" sz="2000" dirty="0"/>
                        <a:t>Fraction1_</a:t>
                      </a:r>
                    </a:p>
                    <a:p>
                      <a:r>
                        <a:rPr lang="de-DE" sz="2000" dirty="0"/>
                        <a:t>Ctrl_Rep2</a:t>
                      </a:r>
                      <a:endParaRPr lang="en-US" sz="2000" dirty="0"/>
                    </a:p>
                  </a:txBody>
                  <a:tcPr/>
                </a:tc>
                <a:tc>
                  <a:txBody>
                    <a:bodyPr/>
                    <a:lstStyle/>
                    <a:p>
                      <a:r>
                        <a:rPr lang="de-DE" sz="2000" dirty="0"/>
                        <a:t>Fraction1_</a:t>
                      </a:r>
                    </a:p>
                    <a:p>
                      <a:r>
                        <a:rPr lang="de-DE" sz="2000" dirty="0"/>
                        <a:t>Ctrl_Rep3</a:t>
                      </a:r>
                      <a:endParaRPr lang="en-US"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2000" dirty="0"/>
                        <a:t>Fraction1_</a:t>
                      </a:r>
                    </a:p>
                    <a:p>
                      <a:pPr marL="0" marR="0" lvl="0" indent="0" algn="l" defTabSz="914400" rtl="0" eaLnBrk="1" fontAlgn="auto" latinLnBrk="0" hangingPunct="1">
                        <a:lnSpc>
                          <a:spcPct val="100000"/>
                        </a:lnSpc>
                        <a:spcBef>
                          <a:spcPts val="0"/>
                        </a:spcBef>
                        <a:spcAft>
                          <a:spcPts val="0"/>
                        </a:spcAft>
                        <a:buClrTx/>
                        <a:buSzTx/>
                        <a:buFontTx/>
                        <a:buNone/>
                        <a:tabLst/>
                        <a:defRPr/>
                      </a:pPr>
                      <a:r>
                        <a:rPr lang="de-DE" sz="2000" dirty="0"/>
                        <a:t>RNase_Rep1</a:t>
                      </a:r>
                      <a:endParaRPr lang="en-US"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2000" dirty="0"/>
                        <a:t>…</a:t>
                      </a:r>
                      <a:endParaRPr lang="en-US"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2000" dirty="0"/>
                        <a:t>Fraction25_</a:t>
                      </a:r>
                    </a:p>
                    <a:p>
                      <a:pPr marL="0" marR="0" lvl="0" indent="0" algn="l" defTabSz="914400" rtl="0" eaLnBrk="1" fontAlgn="auto" latinLnBrk="0" hangingPunct="1">
                        <a:lnSpc>
                          <a:spcPct val="100000"/>
                        </a:lnSpc>
                        <a:spcBef>
                          <a:spcPts val="0"/>
                        </a:spcBef>
                        <a:spcAft>
                          <a:spcPts val="0"/>
                        </a:spcAft>
                        <a:buClrTx/>
                        <a:buSzTx/>
                        <a:buFontTx/>
                        <a:buNone/>
                        <a:tabLst/>
                        <a:defRPr/>
                      </a:pPr>
                      <a:r>
                        <a:rPr lang="de-DE" sz="2000" dirty="0"/>
                        <a:t>RNase_Rep3</a:t>
                      </a:r>
                      <a:endParaRPr lang="en-US" sz="2000" dirty="0"/>
                    </a:p>
                  </a:txBody>
                  <a:tcPr/>
                </a:tc>
                <a:extLst>
                  <a:ext uri="{0D108BD9-81ED-4DB2-BD59-A6C34878D82A}">
                    <a16:rowId xmlns:a16="http://schemas.microsoft.com/office/drawing/2014/main" val="1281052142"/>
                  </a:ext>
                </a:extLst>
              </a:tr>
              <a:tr h="402097">
                <a:tc>
                  <a:txBody>
                    <a:bodyPr/>
                    <a:lstStyle/>
                    <a:p>
                      <a:r>
                        <a:rPr lang="en-US" sz="2000" dirty="0"/>
                        <a:t>41_HUMAN</a:t>
                      </a:r>
                    </a:p>
                  </a:txBody>
                  <a:tcPr/>
                </a:tc>
                <a:tc>
                  <a:txBody>
                    <a:bodyPr/>
                    <a:lstStyle/>
                    <a:p>
                      <a:r>
                        <a:rPr lang="en-US" sz="2000" dirty="0"/>
                        <a:t>206396.8</a:t>
                      </a:r>
                    </a:p>
                  </a:txBody>
                  <a:tcPr/>
                </a:tc>
                <a:tc>
                  <a:txBody>
                    <a:bodyPr/>
                    <a:lstStyle/>
                    <a:p>
                      <a:r>
                        <a:rPr lang="en-US" sz="2000" dirty="0"/>
                        <a:t>302858.5</a:t>
                      </a:r>
                    </a:p>
                  </a:txBody>
                  <a:tcPr/>
                </a:tc>
                <a:tc>
                  <a:txBody>
                    <a:bodyPr/>
                    <a:lstStyle/>
                    <a:p>
                      <a:r>
                        <a:rPr lang="en-US" sz="2000" dirty="0"/>
                        <a:t>333653.2</a:t>
                      </a:r>
                    </a:p>
                  </a:txBody>
                  <a:tcPr/>
                </a:tc>
                <a:tc>
                  <a:txBody>
                    <a:bodyPr/>
                    <a:lstStyle/>
                    <a:p>
                      <a:r>
                        <a:rPr lang="en-US" sz="2000" dirty="0"/>
                        <a:t>237348.3</a:t>
                      </a:r>
                    </a:p>
                  </a:txBody>
                  <a:tcPr/>
                </a:tc>
                <a:tc>
                  <a:txBody>
                    <a:bodyPr/>
                    <a:lstStyle/>
                    <a:p>
                      <a:r>
                        <a:rPr lang="de-DE" sz="2000" dirty="0"/>
                        <a:t>…</a:t>
                      </a:r>
                      <a:endParaRPr lang="en-US" sz="2000" dirty="0"/>
                    </a:p>
                  </a:txBody>
                  <a:tcPr/>
                </a:tc>
                <a:tc>
                  <a:txBody>
                    <a:bodyPr/>
                    <a:lstStyle/>
                    <a:p>
                      <a:r>
                        <a:rPr lang="de-DE" sz="2000" dirty="0"/>
                        <a:t>0</a:t>
                      </a:r>
                      <a:endParaRPr lang="en-US" sz="2000" dirty="0"/>
                    </a:p>
                  </a:txBody>
                  <a:tcPr/>
                </a:tc>
                <a:extLst>
                  <a:ext uri="{0D108BD9-81ED-4DB2-BD59-A6C34878D82A}">
                    <a16:rowId xmlns:a16="http://schemas.microsoft.com/office/drawing/2014/main" val="70889687"/>
                  </a:ext>
                </a:extLst>
              </a:tr>
              <a:tr h="402097">
                <a:tc>
                  <a:txBody>
                    <a:bodyPr/>
                    <a:lstStyle/>
                    <a:p>
                      <a:r>
                        <a:rPr lang="en-US" sz="2000" dirty="0"/>
                        <a:t>3MG_HUMAN</a:t>
                      </a:r>
                    </a:p>
                  </a:txBody>
                  <a:tcPr/>
                </a:tc>
                <a:tc>
                  <a:txBody>
                    <a:bodyPr/>
                    <a:lstStyle/>
                    <a:p>
                      <a:r>
                        <a:rPr lang="de-DE" sz="2000" dirty="0"/>
                        <a:t>0</a:t>
                      </a:r>
                      <a:endParaRPr lang="en-US" sz="2000" dirty="0"/>
                    </a:p>
                  </a:txBody>
                  <a:tcPr/>
                </a:tc>
                <a:tc>
                  <a:txBody>
                    <a:bodyPr/>
                    <a:lstStyle/>
                    <a:p>
                      <a:r>
                        <a:rPr lang="de-DE" sz="2000" dirty="0"/>
                        <a:t>0</a:t>
                      </a:r>
                      <a:endParaRPr lang="en-US" sz="2000" dirty="0"/>
                    </a:p>
                  </a:txBody>
                  <a:tcPr/>
                </a:tc>
                <a:tc>
                  <a:txBody>
                    <a:bodyPr/>
                    <a:lstStyle/>
                    <a:p>
                      <a:r>
                        <a:rPr lang="de-DE" sz="2000" dirty="0"/>
                        <a:t>0</a:t>
                      </a:r>
                      <a:endParaRPr lang="en-US" sz="2000" dirty="0"/>
                    </a:p>
                  </a:txBody>
                  <a:tcPr/>
                </a:tc>
                <a:tc>
                  <a:txBody>
                    <a:bodyPr/>
                    <a:lstStyle/>
                    <a:p>
                      <a:r>
                        <a:rPr lang="de-DE" sz="2000" dirty="0"/>
                        <a:t>0</a:t>
                      </a:r>
                      <a:endParaRPr lang="en-US" sz="2000" dirty="0"/>
                    </a:p>
                  </a:txBody>
                  <a:tcPr/>
                </a:tc>
                <a:tc>
                  <a:txBody>
                    <a:bodyPr/>
                    <a:lstStyle/>
                    <a:p>
                      <a:r>
                        <a:rPr lang="de-DE" sz="2000" dirty="0"/>
                        <a:t>…</a:t>
                      </a:r>
                      <a:endParaRPr lang="en-US" sz="2000" dirty="0"/>
                    </a:p>
                  </a:txBody>
                  <a:tcPr/>
                </a:tc>
                <a:tc>
                  <a:txBody>
                    <a:bodyPr/>
                    <a:lstStyle/>
                    <a:p>
                      <a:r>
                        <a:rPr lang="de-DE" sz="2000" dirty="0"/>
                        <a:t>0</a:t>
                      </a:r>
                    </a:p>
                  </a:txBody>
                  <a:tcPr/>
                </a:tc>
                <a:extLst>
                  <a:ext uri="{0D108BD9-81ED-4DB2-BD59-A6C34878D82A}">
                    <a16:rowId xmlns:a16="http://schemas.microsoft.com/office/drawing/2014/main" val="2159533449"/>
                  </a:ext>
                </a:extLst>
              </a:tr>
              <a:tr h="402097">
                <a:tc>
                  <a:txBody>
                    <a:bodyPr/>
                    <a:lstStyle/>
                    <a:p>
                      <a:r>
                        <a:rPr lang="de-DE" sz="2000" dirty="0"/>
                        <a:t>etc…</a:t>
                      </a:r>
                      <a:endParaRPr lang="en-US" sz="2000" dirty="0"/>
                    </a:p>
                  </a:txBody>
                  <a:tcPr/>
                </a:tc>
                <a:tc>
                  <a:txBody>
                    <a:bodyPr/>
                    <a:lstStyle/>
                    <a:p>
                      <a:endParaRPr lang="en-US" sz="2000" dirty="0"/>
                    </a:p>
                  </a:txBody>
                  <a:tcPr/>
                </a:tc>
                <a:tc>
                  <a:txBody>
                    <a:bodyPr/>
                    <a:lstStyle/>
                    <a:p>
                      <a:endParaRPr lang="en-US" sz="2000" dirty="0"/>
                    </a:p>
                  </a:txBody>
                  <a:tcPr/>
                </a:tc>
                <a:tc>
                  <a:txBody>
                    <a:bodyPr/>
                    <a:lstStyle/>
                    <a:p>
                      <a:endParaRPr lang="en-US" sz="2000" dirty="0"/>
                    </a:p>
                  </a:txBody>
                  <a:tcPr/>
                </a:tc>
                <a:tc>
                  <a:txBody>
                    <a:bodyPr/>
                    <a:lstStyle/>
                    <a:p>
                      <a:endParaRPr lang="en-US" sz="2000" dirty="0"/>
                    </a:p>
                  </a:txBody>
                  <a:tcPr/>
                </a:tc>
                <a:tc>
                  <a:txBody>
                    <a:bodyPr/>
                    <a:lstStyle/>
                    <a:p>
                      <a:endParaRPr lang="en-US" sz="2000" dirty="0"/>
                    </a:p>
                  </a:txBody>
                  <a:tcPr/>
                </a:tc>
                <a:tc>
                  <a:txBody>
                    <a:bodyPr/>
                    <a:lstStyle/>
                    <a:p>
                      <a:endParaRPr lang="de-DE" sz="2000" dirty="0"/>
                    </a:p>
                  </a:txBody>
                  <a:tcPr/>
                </a:tc>
                <a:extLst>
                  <a:ext uri="{0D108BD9-81ED-4DB2-BD59-A6C34878D82A}">
                    <a16:rowId xmlns:a16="http://schemas.microsoft.com/office/drawing/2014/main" val="40186971"/>
                  </a:ext>
                </a:extLst>
              </a:tr>
            </a:tbl>
          </a:graphicData>
        </a:graphic>
      </p:graphicFrame>
    </p:spTree>
    <p:extLst>
      <p:ext uri="{BB962C8B-B14F-4D97-AF65-F5344CB8AC3E}">
        <p14:creationId xmlns:p14="http://schemas.microsoft.com/office/powerpoint/2010/main" val="21927533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93FCF8F-0B95-FF17-AB14-5F4D00C30B64}"/>
              </a:ext>
            </a:extLst>
          </p:cNvPr>
          <p:cNvSpPr>
            <a:spLocks noGrp="1"/>
          </p:cNvSpPr>
          <p:nvPr>
            <p:ph type="title"/>
          </p:nvPr>
        </p:nvSpPr>
        <p:spPr/>
        <p:txBody>
          <a:bodyPr/>
          <a:lstStyle/>
          <a:p>
            <a:r>
              <a:rPr lang="en-US" dirty="0"/>
              <a:t>Planned Steps</a:t>
            </a:r>
          </a:p>
        </p:txBody>
      </p:sp>
      <mc:AlternateContent xmlns:mc="http://schemas.openxmlformats.org/markup-compatibility/2006" xmlns:a14="http://schemas.microsoft.com/office/drawing/2010/main">
        <mc:Choice Requires="a14">
          <p:sp>
            <p:nvSpPr>
              <p:cNvPr id="3" name="Inhaltsplatzhalter 2">
                <a:extLst>
                  <a:ext uri="{FF2B5EF4-FFF2-40B4-BE49-F238E27FC236}">
                    <a16:creationId xmlns:a16="http://schemas.microsoft.com/office/drawing/2014/main" id="{3FC56DFB-8A49-DF72-9EC4-F6B040515B09}"/>
                  </a:ext>
                </a:extLst>
              </p:cNvPr>
              <p:cNvSpPr>
                <a:spLocks noGrp="1"/>
              </p:cNvSpPr>
              <p:nvPr>
                <p:ph idx="1"/>
              </p:nvPr>
            </p:nvSpPr>
            <p:spPr/>
            <p:txBody>
              <a:bodyPr>
                <a:normAutofit lnSpcReduction="10000"/>
              </a:bodyPr>
              <a:lstStyle/>
              <a:p>
                <a:pPr marL="0" indent="0" fontAlgn="base">
                  <a:buNone/>
                </a:pPr>
                <a:r>
                  <a:rPr lang="en-GB" sz="2400" b="1" i="0" u="none" strike="noStrike" dirty="0">
                    <a:solidFill>
                      <a:srgbClr val="000000"/>
                    </a:solidFill>
                    <a:effectLst/>
                  </a:rPr>
                  <a:t>Part 1</a:t>
                </a:r>
                <a:r>
                  <a:rPr lang="en-GB" sz="2400" b="0" i="0" u="none" strike="noStrike" dirty="0">
                    <a:solidFill>
                      <a:srgbClr val="000000"/>
                    </a:solidFill>
                    <a:effectLst/>
                  </a:rPr>
                  <a:t>: </a:t>
                </a:r>
                <a:r>
                  <a:rPr lang="en-GB" sz="2400" dirty="0">
                    <a:solidFill>
                      <a:srgbClr val="000000"/>
                    </a:solidFill>
                  </a:rPr>
                  <a:t> Data exploration &amp; Data clean-up &amp; Data reduction </a:t>
                </a:r>
                <a:r>
                  <a:rPr lang="de-DE" sz="2400" b="0" i="0" dirty="0">
                    <a:solidFill>
                      <a:srgbClr val="000000"/>
                    </a:solidFill>
                    <a:effectLst/>
                  </a:rPr>
                  <a:t>​</a:t>
                </a:r>
              </a:p>
              <a:p>
                <a:pPr algn="l" rtl="0" fontAlgn="base">
                  <a:buFont typeface="Arial" panose="020B0604020202020204" pitchFamily="34" charset="0"/>
                  <a:buChar char="•"/>
                </a:pPr>
                <a:r>
                  <a:rPr lang="en-GB" sz="2400" b="0" i="0" u="none" strike="noStrike" dirty="0">
                    <a:solidFill>
                      <a:srgbClr val="000000"/>
                    </a:solidFill>
                    <a:effectLst/>
                  </a:rPr>
                  <a:t>Description of </a:t>
                </a:r>
                <a:r>
                  <a:rPr lang="en-GB" sz="2400" dirty="0">
                    <a:solidFill>
                      <a:srgbClr val="000000"/>
                    </a:solidFill>
                  </a:rPr>
                  <a:t>the d</a:t>
                </a:r>
                <a:r>
                  <a:rPr lang="en-GB" sz="2400" b="0" i="0" u="none" strike="noStrike" dirty="0">
                    <a:solidFill>
                      <a:srgbClr val="000000"/>
                    </a:solidFill>
                    <a:effectLst/>
                  </a:rPr>
                  <a:t>ata: identify rows/columns</a:t>
                </a:r>
                <a:r>
                  <a:rPr lang="en-GB" sz="2400" dirty="0">
                    <a:solidFill>
                      <a:srgbClr val="000000"/>
                    </a:solidFill>
                  </a:rPr>
                  <a:t> </a:t>
                </a:r>
                <a:r>
                  <a:rPr lang="de-DE" sz="2400" dirty="0">
                    <a:solidFill>
                      <a:srgbClr val="000000"/>
                    </a:solidFill>
                    <a:sym typeface="Wingdings" panose="05000000000000000000" pitchFamily="2" charset="2"/>
                  </a:rPr>
                  <a:t> </a:t>
                </a:r>
                <a:r>
                  <a:rPr lang="de-DE" sz="2400" dirty="0" err="1">
                    <a:solidFill>
                      <a:srgbClr val="000000"/>
                    </a:solidFill>
                    <a:sym typeface="Wingdings" panose="05000000000000000000" pitchFamily="2" charset="2"/>
                  </a:rPr>
                  <a:t>create</a:t>
                </a:r>
                <a:r>
                  <a:rPr lang="de-DE" sz="2400" dirty="0">
                    <a:solidFill>
                      <a:srgbClr val="000000"/>
                    </a:solidFill>
                    <a:sym typeface="Wingdings" panose="05000000000000000000" pitchFamily="2" charset="2"/>
                  </a:rPr>
                  <a:t> an </a:t>
                </a:r>
                <a:r>
                  <a:rPr lang="en-GB" sz="2400" b="0" i="0" u="none" strike="noStrike" dirty="0">
                    <a:solidFill>
                      <a:srgbClr val="000000"/>
                    </a:solidFill>
                    <a:effectLst/>
                  </a:rPr>
                  <a:t>overview</a:t>
                </a:r>
                <a:r>
                  <a:rPr lang="de-DE" sz="2400" b="0" i="0" dirty="0">
                    <a:solidFill>
                      <a:srgbClr val="000000"/>
                    </a:solidFill>
                    <a:effectLst/>
                  </a:rPr>
                  <a:t>​</a:t>
                </a:r>
              </a:p>
              <a:p>
                <a:pPr algn="l" rtl="0" fontAlgn="base">
                  <a:buFont typeface="Arial" panose="020B0604020202020204" pitchFamily="34" charset="0"/>
                  <a:buChar char="•"/>
                </a:pPr>
                <a:r>
                  <a:rPr lang="en-GB" sz="2400" dirty="0">
                    <a:solidFill>
                      <a:srgbClr val="000000"/>
                    </a:solidFill>
                  </a:rPr>
                  <a:t>Check r</a:t>
                </a:r>
                <a:r>
                  <a:rPr lang="en-GB" sz="2400" b="0" i="0" u="none" strike="noStrike" dirty="0">
                    <a:solidFill>
                      <a:srgbClr val="000000"/>
                    </a:solidFill>
                    <a:effectLst/>
                  </a:rPr>
                  <a:t>eproducibility: Compare the replicates for each protein</a:t>
                </a:r>
                <a:endParaRPr lang="en-GB" sz="2400" dirty="0">
                  <a:solidFill>
                    <a:srgbClr val="000000"/>
                  </a:solidFill>
                </a:endParaRPr>
              </a:p>
              <a:p>
                <a:pPr marL="0" indent="0" algn="l" rtl="0" fontAlgn="base">
                  <a:buNone/>
                </a:pPr>
                <a:r>
                  <a:rPr lang="en-GB" sz="2400" b="0" i="0" u="none" strike="noStrike" dirty="0">
                    <a:solidFill>
                      <a:srgbClr val="000000"/>
                    </a:solidFill>
                    <a:effectLst/>
                    <a:sym typeface="Wingdings" panose="05000000000000000000" pitchFamily="2" charset="2"/>
                  </a:rPr>
                  <a:t>	 </a:t>
                </a:r>
                <a:r>
                  <a:rPr lang="en-GB" sz="2400" dirty="0">
                    <a:solidFill>
                      <a:srgbClr val="000000"/>
                    </a:solidFill>
                    <a:sym typeface="Wingdings" panose="05000000000000000000" pitchFamily="2" charset="2"/>
                  </a:rPr>
                  <a:t>e.g.</a:t>
                </a:r>
                <a:r>
                  <a:rPr lang="en-GB" sz="2400" b="0" i="0" u="none" strike="noStrike" dirty="0">
                    <a:solidFill>
                      <a:srgbClr val="000000"/>
                    </a:solidFill>
                    <a:effectLst/>
                  </a:rPr>
                  <a:t> student-t-test</a:t>
                </a:r>
              </a:p>
              <a:p>
                <a:pPr fontAlgn="base"/>
                <a:r>
                  <a:rPr lang="en-US" sz="2400" dirty="0">
                    <a:solidFill>
                      <a:srgbClr val="000000"/>
                    </a:solidFill>
                  </a:rPr>
                  <a:t>Cleanup</a:t>
                </a:r>
                <a:r>
                  <a:rPr lang="de-DE" sz="2400" dirty="0">
                    <a:solidFill>
                      <a:srgbClr val="000000"/>
                    </a:solidFill>
                  </a:rPr>
                  <a:t>: Dimension </a:t>
                </a:r>
                <a:r>
                  <a:rPr lang="en-US" sz="2400" dirty="0">
                    <a:solidFill>
                      <a:srgbClr val="000000"/>
                    </a:solidFill>
                  </a:rPr>
                  <a:t>reduction</a:t>
                </a:r>
                <a:r>
                  <a:rPr lang="de-DE" sz="2400" dirty="0">
                    <a:solidFill>
                      <a:srgbClr val="000000"/>
                    </a:solidFill>
                  </a:rPr>
                  <a:t>, </a:t>
                </a:r>
                <a:r>
                  <a:rPr lang="en-US" sz="2400" dirty="0">
                    <a:solidFill>
                      <a:srgbClr val="000000"/>
                    </a:solidFill>
                  </a:rPr>
                  <a:t>removal</a:t>
                </a:r>
                <a:r>
                  <a:rPr lang="de-DE" sz="2400" dirty="0">
                    <a:solidFill>
                      <a:srgbClr val="000000"/>
                    </a:solidFill>
                  </a:rPr>
                  <a:t> </a:t>
                </a:r>
                <a:r>
                  <a:rPr lang="en-GB" sz="2400" dirty="0">
                    <a:solidFill>
                      <a:srgbClr val="000000"/>
                    </a:solidFill>
                  </a:rPr>
                  <a:t>of N/A values</a:t>
                </a:r>
                <a:endParaRPr lang="en-GB" sz="2400" b="0" i="0" u="none" strike="noStrike" dirty="0">
                  <a:solidFill>
                    <a:srgbClr val="000000"/>
                  </a:solidFill>
                  <a:effectLst/>
                </a:endParaRPr>
              </a:p>
              <a:p>
                <a:pPr fontAlgn="base"/>
                <a:r>
                  <a:rPr lang="en-GB" sz="2400" dirty="0">
                    <a:solidFill>
                      <a:srgbClr val="000000"/>
                    </a:solidFill>
                  </a:rPr>
                  <a:t>Normalization: </a:t>
                </a:r>
                <a:r>
                  <a:rPr lang="de-DE" sz="2400" dirty="0">
                    <a:solidFill>
                      <a:srgbClr val="000000"/>
                    </a:solidFill>
                  </a:rPr>
                  <a:t>Z-transformation, </a:t>
                </a:r>
                <a:r>
                  <a:rPr lang="en-GB" sz="2400" dirty="0">
                    <a:solidFill>
                      <a:srgbClr val="000000"/>
                    </a:solidFill>
                  </a:rPr>
                  <a:t>find mean of the replicates (</a:t>
                </a:r>
                <a:r>
                  <a:rPr lang="de-DE" sz="2400" dirty="0">
                    <a:solidFill>
                      <a:srgbClr val="000000"/>
                    </a:solidFill>
                  </a:rPr>
                  <a:t>scale </a:t>
                </a:r>
                <a:r>
                  <a:rPr lang="de-DE" sz="2400" dirty="0" err="1">
                    <a:solidFill>
                      <a:srgbClr val="000000"/>
                    </a:solidFill>
                  </a:rPr>
                  <a:t>function</a:t>
                </a:r>
                <a:r>
                  <a:rPr lang="de-DE" sz="2400" dirty="0">
                    <a:solidFill>
                      <a:srgbClr val="000000"/>
                    </a:solidFill>
                  </a:rPr>
                  <a:t>)</a:t>
                </a:r>
              </a:p>
              <a:p>
                <a:pPr algn="l" rtl="0" fontAlgn="base">
                  <a:buFont typeface="Arial" panose="020B0604020202020204" pitchFamily="34" charset="0"/>
                  <a:buChar char="•"/>
                </a:pPr>
                <a:endParaRPr lang="de-DE" sz="900" b="0" i="0" dirty="0">
                  <a:solidFill>
                    <a:srgbClr val="000000"/>
                  </a:solidFill>
                  <a:effectLst/>
                  <a:latin typeface="Arial" panose="020B0604020202020204" pitchFamily="34" charset="0"/>
                </a:endParaRPr>
              </a:p>
              <a:p>
                <a:pPr marL="457200" lvl="1" indent="0" fontAlgn="base">
                  <a:buNone/>
                </a:pPr>
                <a14:m>
                  <m:oMathPara xmlns:m="http://schemas.openxmlformats.org/officeDocument/2006/math">
                    <m:oMathParaPr>
                      <m:jc m:val="centerGroup"/>
                    </m:oMathParaPr>
                    <m:oMath xmlns:m="http://schemas.openxmlformats.org/officeDocument/2006/math">
                      <m:r>
                        <a:rPr lang="de-DE" sz="3600" b="0" i="1" smtClean="0">
                          <a:solidFill>
                            <a:srgbClr val="000000"/>
                          </a:solidFill>
                          <a:effectLst/>
                          <a:latin typeface="Cambria Math" panose="02040503050406030204" pitchFamily="18" charset="0"/>
                        </a:rPr>
                        <m:t>𝑍</m:t>
                      </m:r>
                      <m:r>
                        <a:rPr lang="de-DE" sz="3600" b="0" i="1" smtClean="0">
                          <a:solidFill>
                            <a:srgbClr val="000000"/>
                          </a:solidFill>
                          <a:effectLst/>
                          <a:latin typeface="Cambria Math" panose="02040503050406030204" pitchFamily="18" charset="0"/>
                        </a:rPr>
                        <m:t>= </m:t>
                      </m:r>
                      <m:f>
                        <m:fPr>
                          <m:ctrlPr>
                            <a:rPr lang="de-DE" sz="3600" b="0" i="1" smtClean="0">
                              <a:solidFill>
                                <a:srgbClr val="000000"/>
                              </a:solidFill>
                              <a:effectLst/>
                              <a:latin typeface="Cambria Math" panose="02040503050406030204" pitchFamily="18" charset="0"/>
                            </a:rPr>
                          </m:ctrlPr>
                        </m:fPr>
                        <m:num>
                          <m:r>
                            <a:rPr lang="de-DE" sz="3600" b="0" i="1" smtClean="0">
                              <a:solidFill>
                                <a:srgbClr val="000000"/>
                              </a:solidFill>
                              <a:effectLst/>
                              <a:latin typeface="Cambria Math" panose="02040503050406030204" pitchFamily="18" charset="0"/>
                            </a:rPr>
                            <m:t>𝑥</m:t>
                          </m:r>
                          <m:r>
                            <a:rPr lang="de-DE" sz="3600" b="0" i="1" smtClean="0">
                              <a:solidFill>
                                <a:srgbClr val="000000"/>
                              </a:solidFill>
                              <a:effectLst/>
                              <a:latin typeface="Cambria Math" panose="02040503050406030204" pitchFamily="18" charset="0"/>
                            </a:rPr>
                            <m:t> − </m:t>
                          </m:r>
                          <m:acc>
                            <m:accPr>
                              <m:chr m:val="̅"/>
                              <m:ctrlPr>
                                <a:rPr lang="de-DE" sz="3600" b="0" i="1" smtClean="0">
                                  <a:solidFill>
                                    <a:srgbClr val="000000"/>
                                  </a:solidFill>
                                  <a:effectLst/>
                                  <a:latin typeface="Cambria Math" panose="02040503050406030204" pitchFamily="18" charset="0"/>
                                </a:rPr>
                              </m:ctrlPr>
                            </m:accPr>
                            <m:e>
                              <m:r>
                                <a:rPr lang="de-DE" sz="3600" b="0" i="1" smtClean="0">
                                  <a:solidFill>
                                    <a:srgbClr val="000000"/>
                                  </a:solidFill>
                                  <a:effectLst/>
                                  <a:latin typeface="Cambria Math" panose="02040503050406030204" pitchFamily="18" charset="0"/>
                                </a:rPr>
                                <m:t>𝑥</m:t>
                              </m:r>
                            </m:e>
                          </m:acc>
                        </m:num>
                        <m:den>
                          <m:sSub>
                            <m:sSubPr>
                              <m:ctrlPr>
                                <a:rPr lang="de-DE" sz="3600" b="0" i="1" smtClean="0">
                                  <a:solidFill>
                                    <a:srgbClr val="000000"/>
                                  </a:solidFill>
                                  <a:effectLst/>
                                  <a:latin typeface="Cambria Math" panose="02040503050406030204" pitchFamily="18" charset="0"/>
                                  <a:ea typeface="Cambria Math" panose="02040503050406030204" pitchFamily="18" charset="0"/>
                                </a:rPr>
                              </m:ctrlPr>
                            </m:sSubPr>
                            <m:e>
                              <m:r>
                                <a:rPr lang="de-DE" sz="3600" i="1">
                                  <a:solidFill>
                                    <a:srgbClr val="000000"/>
                                  </a:solidFill>
                                  <a:latin typeface="Cambria Math" panose="02040503050406030204" pitchFamily="18" charset="0"/>
                                  <a:ea typeface="Cambria Math" panose="02040503050406030204" pitchFamily="18" charset="0"/>
                                </a:rPr>
                                <m:t>𝜎</m:t>
                              </m:r>
                            </m:e>
                            <m:sub>
                              <m:r>
                                <a:rPr lang="de-DE" sz="3600" b="0" i="1" smtClean="0">
                                  <a:solidFill>
                                    <a:srgbClr val="000000"/>
                                  </a:solidFill>
                                  <a:effectLst/>
                                  <a:latin typeface="Cambria Math" panose="02040503050406030204" pitchFamily="18" charset="0"/>
                                  <a:ea typeface="Cambria Math" panose="02040503050406030204" pitchFamily="18" charset="0"/>
                                </a:rPr>
                                <m:t>𝑋</m:t>
                              </m:r>
                            </m:sub>
                          </m:sSub>
                        </m:den>
                      </m:f>
                    </m:oMath>
                  </m:oMathPara>
                </a14:m>
                <a:endParaRPr lang="de-DE" sz="3600" b="0" i="0" dirty="0">
                  <a:solidFill>
                    <a:srgbClr val="000000"/>
                  </a:solidFill>
                  <a:effectLst/>
                  <a:latin typeface="Arial" panose="020B0604020202020204" pitchFamily="34" charset="0"/>
                  <a:ea typeface="Cambria Math" panose="02040503050406030204" pitchFamily="18" charset="0"/>
                </a:endParaRPr>
              </a:p>
              <a:p>
                <a:pPr fontAlgn="base"/>
                <a:r>
                  <a:rPr lang="de-DE" sz="2400" dirty="0" err="1">
                    <a:solidFill>
                      <a:srgbClr val="000000"/>
                    </a:solidFill>
                  </a:rPr>
                  <a:t>Cleanup</a:t>
                </a:r>
                <a:endParaRPr lang="de-DE" sz="2400" dirty="0">
                  <a:solidFill>
                    <a:srgbClr val="000000"/>
                  </a:solidFill>
                </a:endParaRPr>
              </a:p>
              <a:p>
                <a:endParaRPr lang="en-GB" dirty="0"/>
              </a:p>
            </p:txBody>
          </p:sp>
        </mc:Choice>
        <mc:Fallback xmlns="">
          <p:sp>
            <p:nvSpPr>
              <p:cNvPr id="3" name="Inhaltsplatzhalter 2">
                <a:extLst>
                  <a:ext uri="{FF2B5EF4-FFF2-40B4-BE49-F238E27FC236}">
                    <a16:creationId xmlns:a16="http://schemas.microsoft.com/office/drawing/2014/main" id="{3FC56DFB-8A49-DF72-9EC4-F6B040515B09}"/>
                  </a:ext>
                </a:extLst>
              </p:cNvPr>
              <p:cNvSpPr>
                <a:spLocks noGrp="1" noRot="1" noChangeAspect="1" noMove="1" noResize="1" noEditPoints="1" noAdjustHandles="1" noChangeArrowheads="1" noChangeShapeType="1" noTextEdit="1"/>
              </p:cNvSpPr>
              <p:nvPr>
                <p:ph idx="1"/>
              </p:nvPr>
            </p:nvSpPr>
            <p:spPr>
              <a:blipFill>
                <a:blip r:embed="rId3"/>
                <a:stretch>
                  <a:fillRect l="-928" t="-2661"/>
                </a:stretch>
              </a:blipFill>
            </p:spPr>
            <p:txBody>
              <a:bodyPr/>
              <a:lstStyle/>
              <a:p>
                <a:r>
                  <a:rPr lang="en-GB">
                    <a:noFill/>
                  </a:rPr>
                  <a:t> </a:t>
                </a:r>
              </a:p>
            </p:txBody>
          </p:sp>
        </mc:Fallback>
      </mc:AlternateContent>
    </p:spTree>
    <p:extLst>
      <p:ext uri="{BB962C8B-B14F-4D97-AF65-F5344CB8AC3E}">
        <p14:creationId xmlns:p14="http://schemas.microsoft.com/office/powerpoint/2010/main" val="34421172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EA6AA7D8-1BE6-C219-CEEA-EEC96FAEDC24}"/>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39413" t="7251" r="4729" b="6784"/>
          <a:stretch/>
        </p:blipFill>
        <p:spPr>
          <a:xfrm>
            <a:off x="2779295" y="27421"/>
            <a:ext cx="5895473" cy="6793971"/>
          </a:xfrm>
          <a:prstGeom prst="rect">
            <a:avLst/>
          </a:prstGeom>
        </p:spPr>
      </p:pic>
      <p:sp>
        <p:nvSpPr>
          <p:cNvPr id="4" name="Rechteck 3">
            <a:extLst>
              <a:ext uri="{FF2B5EF4-FFF2-40B4-BE49-F238E27FC236}">
                <a16:creationId xmlns:a16="http://schemas.microsoft.com/office/drawing/2014/main" id="{12063294-0F41-0F02-9EAD-C8E8BFA06A91}"/>
              </a:ext>
            </a:extLst>
          </p:cNvPr>
          <p:cNvSpPr/>
          <p:nvPr/>
        </p:nvSpPr>
        <p:spPr>
          <a:xfrm>
            <a:off x="8427720" y="6583680"/>
            <a:ext cx="730694" cy="198120"/>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
        <p:nvSpPr>
          <p:cNvPr id="2" name="Rectángulo 4">
            <a:extLst>
              <a:ext uri="{FF2B5EF4-FFF2-40B4-BE49-F238E27FC236}">
                <a16:creationId xmlns:a16="http://schemas.microsoft.com/office/drawing/2014/main" id="{AE5AA3F4-E19F-3697-726E-BABA183F95B6}"/>
              </a:ext>
            </a:extLst>
          </p:cNvPr>
          <p:cNvSpPr/>
          <p:nvPr/>
        </p:nvSpPr>
        <p:spPr>
          <a:xfrm>
            <a:off x="9412705" y="6583680"/>
            <a:ext cx="2779295" cy="261610"/>
          </a:xfrm>
          <a:prstGeom prst="rect">
            <a:avLst/>
          </a:prstGeom>
        </p:spPr>
        <p:txBody>
          <a:bodyPr wrap="square">
            <a:spAutoFit/>
          </a:bodyPr>
          <a:lstStyle/>
          <a:p>
            <a:r>
              <a:rPr lang="en-US" sz="1100" dirty="0">
                <a:solidFill>
                  <a:schemeClr val="accent1">
                    <a:lumMod val="60000"/>
                    <a:lumOff val="40000"/>
                  </a:schemeClr>
                </a:solidFill>
                <a:latin typeface="Segoe UI" panose="020B0502040204020203" pitchFamily="34" charset="0"/>
              </a:rPr>
              <a:t>From Carl Hermann bioinformatic lectures</a:t>
            </a:r>
            <a:endParaRPr lang="es-MX" sz="1100" dirty="0">
              <a:solidFill>
                <a:schemeClr val="accent1">
                  <a:lumMod val="60000"/>
                  <a:lumOff val="40000"/>
                </a:schemeClr>
              </a:solidFill>
            </a:endParaRPr>
          </a:p>
        </p:txBody>
      </p:sp>
    </p:spTree>
    <p:extLst>
      <p:ext uri="{BB962C8B-B14F-4D97-AF65-F5344CB8AC3E}">
        <p14:creationId xmlns:p14="http://schemas.microsoft.com/office/powerpoint/2010/main" val="17246461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Grafik 1">
            <a:extLst>
              <a:ext uri="{FF2B5EF4-FFF2-40B4-BE49-F238E27FC236}">
                <a16:creationId xmlns:a16="http://schemas.microsoft.com/office/drawing/2014/main" id="{A33E541C-45EA-7D52-A982-E79FAD3DA524}"/>
              </a:ext>
            </a:extLst>
          </p:cNvPr>
          <p:cNvPicPr>
            <a:picLocks noChangeAspect="1"/>
          </p:cNvPicPr>
          <p:nvPr/>
        </p:nvPicPr>
        <p:blipFill rotWithShape="1">
          <a:blip r:embed="rId3"/>
          <a:srcRect r="61418"/>
          <a:stretch/>
        </p:blipFill>
        <p:spPr>
          <a:xfrm>
            <a:off x="634147" y="0"/>
            <a:ext cx="4214579" cy="6858000"/>
          </a:xfrm>
          <a:prstGeom prst="rect">
            <a:avLst/>
          </a:prstGeom>
        </p:spPr>
      </p:pic>
      <p:pic>
        <p:nvPicPr>
          <p:cNvPr id="3" name="Grafik 1">
            <a:extLst>
              <a:ext uri="{FF2B5EF4-FFF2-40B4-BE49-F238E27FC236}">
                <a16:creationId xmlns:a16="http://schemas.microsoft.com/office/drawing/2014/main" id="{9D106943-E472-AAB5-878D-9107E8FEACC2}"/>
              </a:ext>
            </a:extLst>
          </p:cNvPr>
          <p:cNvPicPr>
            <a:picLocks noChangeAspect="1"/>
          </p:cNvPicPr>
          <p:nvPr/>
        </p:nvPicPr>
        <p:blipFill rotWithShape="1">
          <a:blip r:embed="rId3"/>
          <a:srcRect l="38582"/>
          <a:stretch/>
        </p:blipFill>
        <p:spPr>
          <a:xfrm>
            <a:off x="4848726" y="0"/>
            <a:ext cx="6709126" cy="6858000"/>
          </a:xfrm>
          <a:prstGeom prst="rect">
            <a:avLst/>
          </a:prstGeom>
        </p:spPr>
      </p:pic>
    </p:spTree>
    <p:extLst>
      <p:ext uri="{BB962C8B-B14F-4D97-AF65-F5344CB8AC3E}">
        <p14:creationId xmlns:p14="http://schemas.microsoft.com/office/powerpoint/2010/main" val="2284003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AC3162-CB84-F4E8-8B27-6D52B2804D46}"/>
              </a:ext>
            </a:extLst>
          </p:cNvPr>
          <p:cNvSpPr>
            <a:spLocks noGrp="1"/>
          </p:cNvSpPr>
          <p:nvPr>
            <p:ph type="title"/>
          </p:nvPr>
        </p:nvSpPr>
        <p:spPr/>
        <p:txBody>
          <a:bodyPr/>
          <a:lstStyle/>
          <a:p>
            <a:r>
              <a:rPr lang="en-US" dirty="0"/>
              <a:t>Data scaling</a:t>
            </a:r>
          </a:p>
        </p:txBody>
      </p:sp>
      <p:graphicFrame>
        <p:nvGraphicFramePr>
          <p:cNvPr id="7" name="Table 4">
            <a:extLst>
              <a:ext uri="{FF2B5EF4-FFF2-40B4-BE49-F238E27FC236}">
                <a16:creationId xmlns:a16="http://schemas.microsoft.com/office/drawing/2014/main" id="{54C55F97-9AC3-C6A9-F103-8BF0F0E8C0C2}"/>
              </a:ext>
            </a:extLst>
          </p:cNvPr>
          <p:cNvGraphicFramePr>
            <a:graphicFrameLocks noGrp="1"/>
          </p:cNvGraphicFramePr>
          <p:nvPr>
            <p:extLst>
              <p:ext uri="{D42A27DB-BD31-4B8C-83A1-F6EECF244321}">
                <p14:modId xmlns:p14="http://schemas.microsoft.com/office/powerpoint/2010/main" val="329087956"/>
              </p:ext>
            </p:extLst>
          </p:nvPr>
        </p:nvGraphicFramePr>
        <p:xfrm>
          <a:off x="1524661" y="1987350"/>
          <a:ext cx="7138200" cy="1813560"/>
        </p:xfrm>
        <a:graphic>
          <a:graphicData uri="http://schemas.openxmlformats.org/drawingml/2006/table">
            <a:tbl>
              <a:tblPr firstRow="1" bandRow="1">
                <a:tableStyleId>{5C22544A-7EE6-4342-B048-85BDC9FD1C3A}</a:tableStyleId>
              </a:tblPr>
              <a:tblGrid>
                <a:gridCol w="1784550">
                  <a:extLst>
                    <a:ext uri="{9D8B030D-6E8A-4147-A177-3AD203B41FA5}">
                      <a16:colId xmlns:a16="http://schemas.microsoft.com/office/drawing/2014/main" val="3622117107"/>
                    </a:ext>
                  </a:extLst>
                </a:gridCol>
                <a:gridCol w="1784550">
                  <a:extLst>
                    <a:ext uri="{9D8B030D-6E8A-4147-A177-3AD203B41FA5}">
                      <a16:colId xmlns:a16="http://schemas.microsoft.com/office/drawing/2014/main" val="744739611"/>
                    </a:ext>
                  </a:extLst>
                </a:gridCol>
                <a:gridCol w="1784550">
                  <a:extLst>
                    <a:ext uri="{9D8B030D-6E8A-4147-A177-3AD203B41FA5}">
                      <a16:colId xmlns:a16="http://schemas.microsoft.com/office/drawing/2014/main" val="2229093372"/>
                    </a:ext>
                  </a:extLst>
                </a:gridCol>
                <a:gridCol w="1784550">
                  <a:extLst>
                    <a:ext uri="{9D8B030D-6E8A-4147-A177-3AD203B41FA5}">
                      <a16:colId xmlns:a16="http://schemas.microsoft.com/office/drawing/2014/main" val="4195490823"/>
                    </a:ext>
                  </a:extLst>
                </a:gridCol>
              </a:tblGrid>
              <a:tr h="614048">
                <a:tc>
                  <a:txBody>
                    <a:bodyPr/>
                    <a:lstStyle/>
                    <a:p>
                      <a:r>
                        <a:rPr lang="de-DE" sz="1900" dirty="0"/>
                        <a:t>Protein Name</a:t>
                      </a:r>
                      <a:endParaRPr lang="en-US" sz="1900" dirty="0"/>
                    </a:p>
                  </a:txBody>
                  <a:tcPr/>
                </a:tc>
                <a:tc>
                  <a:txBody>
                    <a:bodyPr/>
                    <a:lstStyle/>
                    <a:p>
                      <a:r>
                        <a:rPr lang="de-DE" sz="1900" dirty="0"/>
                        <a:t>Fraction1_</a:t>
                      </a:r>
                    </a:p>
                    <a:p>
                      <a:r>
                        <a:rPr lang="de-DE" sz="1900" dirty="0" err="1"/>
                        <a:t>Ctrl_Average</a:t>
                      </a:r>
                      <a:endParaRPr lang="en-US" sz="1900" dirty="0"/>
                    </a:p>
                  </a:txBody>
                  <a:tcPr/>
                </a:tc>
                <a:tc>
                  <a:txBody>
                    <a:bodyPr/>
                    <a:lstStyle/>
                    <a:p>
                      <a:r>
                        <a:rPr lang="de-DE" sz="1900" dirty="0"/>
                        <a:t>Fraction1_</a:t>
                      </a:r>
                    </a:p>
                    <a:p>
                      <a:r>
                        <a:rPr lang="de-DE" sz="1900" dirty="0" err="1"/>
                        <a:t>RNase_Average</a:t>
                      </a:r>
                      <a:endParaRPr lang="en-US" sz="19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900" dirty="0"/>
                        <a:t>…</a:t>
                      </a:r>
                      <a:endParaRPr lang="en-US" sz="1900" dirty="0"/>
                    </a:p>
                  </a:txBody>
                  <a:tcPr/>
                </a:tc>
                <a:extLst>
                  <a:ext uri="{0D108BD9-81ED-4DB2-BD59-A6C34878D82A}">
                    <a16:rowId xmlns:a16="http://schemas.microsoft.com/office/drawing/2014/main" val="1281052142"/>
                  </a:ext>
                </a:extLst>
              </a:tr>
              <a:tr h="355758">
                <a:tc>
                  <a:txBody>
                    <a:bodyPr/>
                    <a:lstStyle/>
                    <a:p>
                      <a:r>
                        <a:rPr lang="en-US" sz="1900" dirty="0"/>
                        <a:t>Protein A</a:t>
                      </a:r>
                    </a:p>
                  </a:txBody>
                  <a:tcPr/>
                </a:tc>
                <a:tc>
                  <a:txBody>
                    <a:bodyPr/>
                    <a:lstStyle/>
                    <a:p>
                      <a:r>
                        <a:rPr lang="en-US" sz="1900" dirty="0"/>
                        <a:t>1</a:t>
                      </a:r>
                    </a:p>
                  </a:txBody>
                  <a:tcPr/>
                </a:tc>
                <a:tc>
                  <a:txBody>
                    <a:bodyPr/>
                    <a:lstStyle/>
                    <a:p>
                      <a:r>
                        <a:rPr lang="en-US" sz="1900" dirty="0"/>
                        <a:t>3</a:t>
                      </a:r>
                    </a:p>
                  </a:txBody>
                  <a:tcPr/>
                </a:tc>
                <a:tc>
                  <a:txBody>
                    <a:bodyPr/>
                    <a:lstStyle/>
                    <a:p>
                      <a:r>
                        <a:rPr lang="de-DE" sz="1900" dirty="0"/>
                        <a:t>…</a:t>
                      </a:r>
                      <a:endParaRPr lang="en-US" sz="1900" dirty="0"/>
                    </a:p>
                  </a:txBody>
                  <a:tcPr/>
                </a:tc>
                <a:extLst>
                  <a:ext uri="{0D108BD9-81ED-4DB2-BD59-A6C34878D82A}">
                    <a16:rowId xmlns:a16="http://schemas.microsoft.com/office/drawing/2014/main" val="70889687"/>
                  </a:ext>
                </a:extLst>
              </a:tr>
              <a:tr h="355758">
                <a:tc>
                  <a:txBody>
                    <a:bodyPr/>
                    <a:lstStyle/>
                    <a:p>
                      <a:r>
                        <a:rPr lang="en-US" sz="1900" dirty="0"/>
                        <a:t>Protein B</a:t>
                      </a:r>
                    </a:p>
                  </a:txBody>
                  <a:tcPr/>
                </a:tc>
                <a:tc>
                  <a:txBody>
                    <a:bodyPr/>
                    <a:lstStyle/>
                    <a:p>
                      <a:r>
                        <a:rPr lang="de-DE" sz="1900" dirty="0"/>
                        <a:t>5</a:t>
                      </a:r>
                      <a:endParaRPr lang="en-US" sz="1900" dirty="0"/>
                    </a:p>
                  </a:txBody>
                  <a:tcPr/>
                </a:tc>
                <a:tc>
                  <a:txBody>
                    <a:bodyPr/>
                    <a:lstStyle/>
                    <a:p>
                      <a:r>
                        <a:rPr lang="en-US" sz="1900" dirty="0"/>
                        <a:t>2000</a:t>
                      </a:r>
                    </a:p>
                  </a:txBody>
                  <a:tcPr/>
                </a:tc>
                <a:tc>
                  <a:txBody>
                    <a:bodyPr/>
                    <a:lstStyle/>
                    <a:p>
                      <a:r>
                        <a:rPr lang="de-DE" sz="1900" dirty="0"/>
                        <a:t>…</a:t>
                      </a:r>
                      <a:endParaRPr lang="en-US" sz="1900" dirty="0"/>
                    </a:p>
                  </a:txBody>
                  <a:tcPr/>
                </a:tc>
                <a:extLst>
                  <a:ext uri="{0D108BD9-81ED-4DB2-BD59-A6C34878D82A}">
                    <a16:rowId xmlns:a16="http://schemas.microsoft.com/office/drawing/2014/main" val="2159533449"/>
                  </a:ext>
                </a:extLst>
              </a:tr>
              <a:tr h="355758">
                <a:tc>
                  <a:txBody>
                    <a:bodyPr/>
                    <a:lstStyle/>
                    <a:p>
                      <a:endParaRPr lang="en-US" sz="1900" dirty="0"/>
                    </a:p>
                  </a:txBody>
                  <a:tcPr/>
                </a:tc>
                <a:tc>
                  <a:txBody>
                    <a:bodyPr/>
                    <a:lstStyle/>
                    <a:p>
                      <a:endParaRPr lang="en-US" sz="1900" dirty="0"/>
                    </a:p>
                  </a:txBody>
                  <a:tcPr/>
                </a:tc>
                <a:tc>
                  <a:txBody>
                    <a:bodyPr/>
                    <a:lstStyle/>
                    <a:p>
                      <a:endParaRPr lang="en-US" sz="1900" dirty="0"/>
                    </a:p>
                  </a:txBody>
                  <a:tcPr/>
                </a:tc>
                <a:tc>
                  <a:txBody>
                    <a:bodyPr/>
                    <a:lstStyle/>
                    <a:p>
                      <a:endParaRPr lang="en-US" sz="1900" dirty="0"/>
                    </a:p>
                  </a:txBody>
                  <a:tcPr/>
                </a:tc>
                <a:extLst>
                  <a:ext uri="{0D108BD9-81ED-4DB2-BD59-A6C34878D82A}">
                    <a16:rowId xmlns:a16="http://schemas.microsoft.com/office/drawing/2014/main" val="1080966959"/>
                  </a:ext>
                </a:extLst>
              </a:tr>
            </a:tbl>
          </a:graphicData>
        </a:graphic>
      </p:graphicFrame>
      <p:cxnSp>
        <p:nvCxnSpPr>
          <p:cNvPr id="10" name="Straight Arrow Connector 9">
            <a:extLst>
              <a:ext uri="{FF2B5EF4-FFF2-40B4-BE49-F238E27FC236}">
                <a16:creationId xmlns:a16="http://schemas.microsoft.com/office/drawing/2014/main" id="{AC51278C-15D5-DA2A-369B-38AB887461C5}"/>
              </a:ext>
            </a:extLst>
          </p:cNvPr>
          <p:cNvCxnSpPr>
            <a:cxnSpLocks/>
          </p:cNvCxnSpPr>
          <p:nvPr/>
        </p:nvCxnSpPr>
        <p:spPr>
          <a:xfrm>
            <a:off x="8817346" y="3246818"/>
            <a:ext cx="337008"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06331604-3404-7E43-59BC-E9AC074EECB8}"/>
                  </a:ext>
                </a:extLst>
              </p:cNvPr>
              <p:cNvSpPr txBox="1"/>
              <p:nvPr/>
            </p:nvSpPr>
            <p:spPr>
              <a:xfrm>
                <a:off x="9390293" y="2553884"/>
                <a:ext cx="1077474" cy="52174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nary>
                        <m:naryPr>
                          <m:chr m:val="∑"/>
                          <m:ctrlPr>
                            <a:rPr lang="pt-BR" sz="1400" i="1" smtClean="0">
                              <a:latin typeface="Cambria Math" panose="02040503050406030204" pitchFamily="18" charset="0"/>
                            </a:rPr>
                          </m:ctrlPr>
                        </m:naryPr>
                        <m:sub>
                          <m:r>
                            <m:rPr>
                              <m:brk m:alnAt="23"/>
                            </m:rPr>
                            <a:rPr lang="en-US" sz="1400" i="1">
                              <a:latin typeface="Cambria Math" panose="02040503050406030204" pitchFamily="18" charset="0"/>
                            </a:rPr>
                            <m:t> </m:t>
                          </m:r>
                        </m:sub>
                        <m:sup>
                          <m:r>
                            <a:rPr lang="en-US" sz="1400" i="1">
                              <a:latin typeface="Cambria Math" panose="02040503050406030204" pitchFamily="18" charset="0"/>
                            </a:rPr>
                            <m:t> </m:t>
                          </m:r>
                        </m:sup>
                        <m:e>
                          <m:r>
                            <a:rPr lang="de-DE" sz="1400" b="0" i="1" smtClean="0">
                              <a:latin typeface="Cambria Math" panose="02040503050406030204" pitchFamily="18" charset="0"/>
                            </a:rPr>
                            <m:t>𝑃𝑟𝑜𝑡𝑒𝑖𝑛</m:t>
                          </m:r>
                          <m:r>
                            <a:rPr lang="de-DE" sz="1400" b="0" i="1" smtClean="0">
                              <a:latin typeface="Cambria Math" panose="02040503050406030204" pitchFamily="18" charset="0"/>
                            </a:rPr>
                            <m:t> </m:t>
                          </m:r>
                          <m:r>
                            <a:rPr lang="de-DE" sz="1400" b="0" i="1" smtClean="0">
                              <a:latin typeface="Cambria Math" panose="02040503050406030204" pitchFamily="18" charset="0"/>
                            </a:rPr>
                            <m:t>𝐴</m:t>
                          </m:r>
                        </m:e>
                      </m:nary>
                    </m:oMath>
                  </m:oMathPara>
                </a14:m>
                <a:endParaRPr lang="en-US" dirty="0"/>
              </a:p>
            </p:txBody>
          </p:sp>
        </mc:Choice>
        <mc:Fallback xmlns="">
          <p:sp>
            <p:nvSpPr>
              <p:cNvPr id="13" name="TextBox 12">
                <a:extLst>
                  <a:ext uri="{FF2B5EF4-FFF2-40B4-BE49-F238E27FC236}">
                    <a16:creationId xmlns:a16="http://schemas.microsoft.com/office/drawing/2014/main" id="{06331604-3404-7E43-59BC-E9AC074EECB8}"/>
                  </a:ext>
                </a:extLst>
              </p:cNvPr>
              <p:cNvSpPr txBox="1">
                <a:spLocks noRot="1" noChangeAspect="1" noMove="1" noResize="1" noEditPoints="1" noAdjustHandles="1" noChangeArrowheads="1" noChangeShapeType="1" noTextEdit="1"/>
              </p:cNvSpPr>
              <p:nvPr/>
            </p:nvSpPr>
            <p:spPr>
              <a:xfrm>
                <a:off x="9390293" y="2553884"/>
                <a:ext cx="1077474" cy="521746"/>
              </a:xfrm>
              <a:prstGeom prst="rect">
                <a:avLst/>
              </a:prstGeom>
              <a:blipFill>
                <a:blip r:embed="rId3"/>
                <a:stretch>
                  <a:fillRect l="-59887" t="-145349" r="-46328" b="-20348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9845C887-E62D-0566-2013-7EB8BA1D58AB}"/>
                  </a:ext>
                </a:extLst>
              </p:cNvPr>
              <p:cNvSpPr txBox="1"/>
              <p:nvPr/>
            </p:nvSpPr>
            <p:spPr>
              <a:xfrm>
                <a:off x="9390293" y="2963125"/>
                <a:ext cx="1085362" cy="52174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nary>
                        <m:naryPr>
                          <m:chr m:val="∑"/>
                          <m:ctrlPr>
                            <a:rPr lang="pt-BR" sz="1400" i="1" smtClean="0">
                              <a:latin typeface="Cambria Math" panose="02040503050406030204" pitchFamily="18" charset="0"/>
                            </a:rPr>
                          </m:ctrlPr>
                        </m:naryPr>
                        <m:sub>
                          <m:r>
                            <m:rPr>
                              <m:brk m:alnAt="23"/>
                            </m:rPr>
                            <a:rPr lang="en-US" sz="1400" b="0" i="1" smtClean="0">
                              <a:latin typeface="Cambria Math" panose="02040503050406030204" pitchFamily="18" charset="0"/>
                            </a:rPr>
                            <m:t> </m:t>
                          </m:r>
                        </m:sub>
                        <m:sup>
                          <m:r>
                            <a:rPr lang="en-US" sz="1400" b="0" i="1" smtClean="0">
                              <a:latin typeface="Cambria Math" panose="02040503050406030204" pitchFamily="18" charset="0"/>
                            </a:rPr>
                            <m:t> </m:t>
                          </m:r>
                        </m:sup>
                        <m:e>
                          <m:r>
                            <a:rPr lang="de-DE" sz="1400" b="0" i="1" smtClean="0">
                              <a:latin typeface="Cambria Math" panose="02040503050406030204" pitchFamily="18" charset="0"/>
                            </a:rPr>
                            <m:t>𝑃𝑟𝑜𝑡𝑒𝑖𝑛</m:t>
                          </m:r>
                          <m:r>
                            <a:rPr lang="de-DE" sz="1400" b="0" i="1" smtClean="0">
                              <a:latin typeface="Cambria Math" panose="02040503050406030204" pitchFamily="18" charset="0"/>
                            </a:rPr>
                            <m:t> </m:t>
                          </m:r>
                          <m:r>
                            <a:rPr lang="de-DE" sz="1400" b="0" i="1" smtClean="0">
                              <a:latin typeface="Cambria Math" panose="02040503050406030204" pitchFamily="18" charset="0"/>
                            </a:rPr>
                            <m:t>𝐵</m:t>
                          </m:r>
                        </m:e>
                      </m:nary>
                    </m:oMath>
                  </m:oMathPara>
                </a14:m>
                <a:endParaRPr lang="en-US" sz="1400" dirty="0"/>
              </a:p>
            </p:txBody>
          </p:sp>
        </mc:Choice>
        <mc:Fallback xmlns="">
          <p:sp>
            <p:nvSpPr>
              <p:cNvPr id="14" name="TextBox 13">
                <a:extLst>
                  <a:ext uri="{FF2B5EF4-FFF2-40B4-BE49-F238E27FC236}">
                    <a16:creationId xmlns:a16="http://schemas.microsoft.com/office/drawing/2014/main" id="{9845C887-E62D-0566-2013-7EB8BA1D58AB}"/>
                  </a:ext>
                </a:extLst>
              </p:cNvPr>
              <p:cNvSpPr txBox="1">
                <a:spLocks noRot="1" noChangeAspect="1" noMove="1" noResize="1" noEditPoints="1" noAdjustHandles="1" noChangeArrowheads="1" noChangeShapeType="1" noTextEdit="1"/>
              </p:cNvSpPr>
              <p:nvPr/>
            </p:nvSpPr>
            <p:spPr>
              <a:xfrm>
                <a:off x="9390293" y="2963125"/>
                <a:ext cx="1085362" cy="521746"/>
              </a:xfrm>
              <a:prstGeom prst="rect">
                <a:avLst/>
              </a:prstGeom>
              <a:blipFill>
                <a:blip r:embed="rId4"/>
                <a:stretch>
                  <a:fillRect l="-59551" t="-144186" r="-45506" b="-2046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DFAA263E-F5D3-973C-92ED-CAE1EBB6E004}"/>
                  </a:ext>
                </a:extLst>
              </p:cNvPr>
              <p:cNvSpPr txBox="1"/>
              <p:nvPr/>
            </p:nvSpPr>
            <p:spPr>
              <a:xfrm>
                <a:off x="9393235" y="3382663"/>
                <a:ext cx="442685" cy="52174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nary>
                        <m:naryPr>
                          <m:chr m:val="∑"/>
                          <m:ctrlPr>
                            <a:rPr lang="pt-BR" sz="1400" i="1" smtClean="0">
                              <a:latin typeface="Cambria Math" panose="02040503050406030204" pitchFamily="18" charset="0"/>
                            </a:rPr>
                          </m:ctrlPr>
                        </m:naryPr>
                        <m:sub>
                          <m:r>
                            <m:rPr>
                              <m:brk m:alnAt="23"/>
                            </m:rPr>
                            <a:rPr lang="en-US" sz="1400" b="0" i="1" smtClean="0">
                              <a:latin typeface="Cambria Math" panose="02040503050406030204" pitchFamily="18" charset="0"/>
                            </a:rPr>
                            <m:t> </m:t>
                          </m:r>
                        </m:sub>
                        <m:sup>
                          <m:r>
                            <a:rPr lang="en-US" sz="1400" b="0" i="1" smtClean="0">
                              <a:latin typeface="Cambria Math" panose="02040503050406030204" pitchFamily="18" charset="0"/>
                            </a:rPr>
                            <m:t> </m:t>
                          </m:r>
                        </m:sup>
                        <m:e>
                          <m:r>
                            <a:rPr lang="de-DE" sz="1400" b="0" i="1" smtClean="0">
                              <a:latin typeface="Cambria Math" panose="02040503050406030204" pitchFamily="18" charset="0"/>
                            </a:rPr>
                            <m:t>…</m:t>
                          </m:r>
                        </m:e>
                      </m:nary>
                    </m:oMath>
                  </m:oMathPara>
                </a14:m>
                <a:endParaRPr lang="en-US" dirty="0"/>
              </a:p>
            </p:txBody>
          </p:sp>
        </mc:Choice>
        <mc:Fallback xmlns="">
          <p:sp>
            <p:nvSpPr>
              <p:cNvPr id="15" name="TextBox 14">
                <a:extLst>
                  <a:ext uri="{FF2B5EF4-FFF2-40B4-BE49-F238E27FC236}">
                    <a16:creationId xmlns:a16="http://schemas.microsoft.com/office/drawing/2014/main" id="{DFAA263E-F5D3-973C-92ED-CAE1EBB6E004}"/>
                  </a:ext>
                </a:extLst>
              </p:cNvPr>
              <p:cNvSpPr txBox="1">
                <a:spLocks noRot="1" noChangeAspect="1" noMove="1" noResize="1" noEditPoints="1" noAdjustHandles="1" noChangeArrowheads="1" noChangeShapeType="1" noTextEdit="1"/>
              </p:cNvSpPr>
              <p:nvPr/>
            </p:nvSpPr>
            <p:spPr>
              <a:xfrm>
                <a:off x="9393235" y="3382663"/>
                <a:ext cx="442685" cy="521746"/>
              </a:xfrm>
              <a:prstGeom prst="rect">
                <a:avLst/>
              </a:prstGeom>
              <a:blipFill>
                <a:blip r:embed="rId5"/>
                <a:stretch>
                  <a:fillRect l="-147945" t="-147059" r="-153425" b="-207059"/>
                </a:stretch>
              </a:blipFill>
            </p:spPr>
            <p:txBody>
              <a:bodyPr/>
              <a:lstStyle/>
              <a:p>
                <a:r>
                  <a:rPr lang="en-US">
                    <a:noFill/>
                  </a:rPr>
                  <a:t> </a:t>
                </a:r>
              </a:p>
            </p:txBody>
          </p:sp>
        </mc:Fallback>
      </mc:AlternateContent>
      <p:cxnSp>
        <p:nvCxnSpPr>
          <p:cNvPr id="4" name="Straight Arrow Connector 3">
            <a:extLst>
              <a:ext uri="{FF2B5EF4-FFF2-40B4-BE49-F238E27FC236}">
                <a16:creationId xmlns:a16="http://schemas.microsoft.com/office/drawing/2014/main" id="{D69E07A5-1E20-CFB0-FE71-F51064CCFD40}"/>
              </a:ext>
            </a:extLst>
          </p:cNvPr>
          <p:cNvCxnSpPr>
            <a:cxnSpLocks/>
          </p:cNvCxnSpPr>
          <p:nvPr/>
        </p:nvCxnSpPr>
        <p:spPr>
          <a:xfrm>
            <a:off x="8817346" y="2814757"/>
            <a:ext cx="337008"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7274524F-D44D-9ABE-D6F7-78B3629DFAFD}"/>
              </a:ext>
            </a:extLst>
          </p:cNvPr>
          <p:cNvCxnSpPr>
            <a:cxnSpLocks/>
          </p:cNvCxnSpPr>
          <p:nvPr/>
        </p:nvCxnSpPr>
        <p:spPr>
          <a:xfrm>
            <a:off x="8817346" y="3623891"/>
            <a:ext cx="337008"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Arrow: Curved Right 5">
            <a:extLst>
              <a:ext uri="{FF2B5EF4-FFF2-40B4-BE49-F238E27FC236}">
                <a16:creationId xmlns:a16="http://schemas.microsoft.com/office/drawing/2014/main" id="{E78240ED-0C5B-A6D0-5F02-1B72B005D26B}"/>
              </a:ext>
            </a:extLst>
          </p:cNvPr>
          <p:cNvSpPr/>
          <p:nvPr/>
        </p:nvSpPr>
        <p:spPr>
          <a:xfrm>
            <a:off x="615221" y="2736398"/>
            <a:ext cx="773785" cy="3170791"/>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mc:AlternateContent xmlns:mc="http://schemas.openxmlformats.org/markup-compatibility/2006" xmlns:a14="http://schemas.microsoft.com/office/drawing/2010/main">
        <mc:Choice Requires="a14">
          <p:graphicFrame>
            <p:nvGraphicFramePr>
              <p:cNvPr id="9" name="Table 4">
                <a:extLst>
                  <a:ext uri="{FF2B5EF4-FFF2-40B4-BE49-F238E27FC236}">
                    <a16:creationId xmlns:a16="http://schemas.microsoft.com/office/drawing/2014/main" id="{1D2F2680-59D5-6CDA-BC48-D1130C86D72B}"/>
                  </a:ext>
                </a:extLst>
              </p:cNvPr>
              <p:cNvGraphicFramePr>
                <a:graphicFrameLocks noGrp="1"/>
              </p:cNvGraphicFramePr>
              <p:nvPr>
                <p:extLst>
                  <p:ext uri="{D42A27DB-BD31-4B8C-83A1-F6EECF244321}">
                    <p14:modId xmlns:p14="http://schemas.microsoft.com/office/powerpoint/2010/main" val="733891148"/>
                  </p:ext>
                </p:extLst>
              </p:nvPr>
            </p:nvGraphicFramePr>
            <p:xfrm>
              <a:off x="1443659" y="4177982"/>
              <a:ext cx="7774324" cy="2314893"/>
            </p:xfrm>
            <a:graphic>
              <a:graphicData uri="http://schemas.openxmlformats.org/drawingml/2006/table">
                <a:tbl>
                  <a:tblPr firstRow="1" bandRow="1">
                    <a:tableStyleId>{5C22544A-7EE6-4342-B048-85BDC9FD1C3A}</a:tableStyleId>
                  </a:tblPr>
                  <a:tblGrid>
                    <a:gridCol w="1784550">
                      <a:extLst>
                        <a:ext uri="{9D8B030D-6E8A-4147-A177-3AD203B41FA5}">
                          <a16:colId xmlns:a16="http://schemas.microsoft.com/office/drawing/2014/main" val="3622117107"/>
                        </a:ext>
                      </a:extLst>
                    </a:gridCol>
                    <a:gridCol w="2102612">
                      <a:extLst>
                        <a:ext uri="{9D8B030D-6E8A-4147-A177-3AD203B41FA5}">
                          <a16:colId xmlns:a16="http://schemas.microsoft.com/office/drawing/2014/main" val="744739611"/>
                        </a:ext>
                      </a:extLst>
                    </a:gridCol>
                    <a:gridCol w="2102612">
                      <a:extLst>
                        <a:ext uri="{9D8B030D-6E8A-4147-A177-3AD203B41FA5}">
                          <a16:colId xmlns:a16="http://schemas.microsoft.com/office/drawing/2014/main" val="2229093372"/>
                        </a:ext>
                      </a:extLst>
                    </a:gridCol>
                    <a:gridCol w="1784550">
                      <a:extLst>
                        <a:ext uri="{9D8B030D-6E8A-4147-A177-3AD203B41FA5}">
                          <a16:colId xmlns:a16="http://schemas.microsoft.com/office/drawing/2014/main" val="4195490823"/>
                        </a:ext>
                      </a:extLst>
                    </a:gridCol>
                  </a:tblGrid>
                  <a:tr h="614048">
                    <a:tc>
                      <a:txBody>
                        <a:bodyPr/>
                        <a:lstStyle/>
                        <a:p>
                          <a:r>
                            <a:rPr lang="de-DE" sz="1800" dirty="0"/>
                            <a:t>Protein Name</a:t>
                          </a:r>
                          <a:endParaRPr lang="en-US" sz="1800" dirty="0"/>
                        </a:p>
                      </a:txBody>
                      <a:tcPr/>
                    </a:tc>
                    <a:tc>
                      <a:txBody>
                        <a:bodyPr/>
                        <a:lstStyle/>
                        <a:p>
                          <a:r>
                            <a:rPr lang="de-DE" sz="1800" dirty="0"/>
                            <a:t>Fraction1_</a:t>
                          </a:r>
                        </a:p>
                        <a:p>
                          <a:r>
                            <a:rPr lang="de-DE" sz="1800" dirty="0" err="1"/>
                            <a:t>Ctrl_Average</a:t>
                          </a:r>
                          <a:endParaRPr lang="en-US" sz="1800" dirty="0"/>
                        </a:p>
                      </a:txBody>
                      <a:tcPr/>
                    </a:tc>
                    <a:tc>
                      <a:txBody>
                        <a:bodyPr/>
                        <a:lstStyle/>
                        <a:p>
                          <a:r>
                            <a:rPr lang="de-DE" sz="1800" dirty="0"/>
                            <a:t>Fraction1_</a:t>
                          </a:r>
                        </a:p>
                        <a:p>
                          <a:r>
                            <a:rPr lang="de-DE" sz="1800" dirty="0" err="1"/>
                            <a:t>RNase_Average</a:t>
                          </a:r>
                          <a:endParaRPr lang="en-US" sz="1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800" dirty="0"/>
                            <a:t>…</a:t>
                          </a:r>
                          <a:endParaRPr lang="en-US" sz="1800" dirty="0"/>
                        </a:p>
                      </a:txBody>
                      <a:tcPr/>
                    </a:tc>
                    <a:extLst>
                      <a:ext uri="{0D108BD9-81ED-4DB2-BD59-A6C34878D82A}">
                        <a16:rowId xmlns:a16="http://schemas.microsoft.com/office/drawing/2014/main" val="1281052142"/>
                      </a:ext>
                    </a:extLst>
                  </a:tr>
                  <a:tr h="355758">
                    <a:tc>
                      <a:txBody>
                        <a:bodyPr/>
                        <a:lstStyle/>
                        <a:p>
                          <a:r>
                            <a:rPr lang="en-US" sz="1800" dirty="0"/>
                            <a:t>Protein A</a:t>
                          </a:r>
                        </a:p>
                      </a:txBody>
                      <a:tcPr/>
                    </a:tc>
                    <a:tc>
                      <a:txBody>
                        <a:bodyPr/>
                        <a:lstStyle/>
                        <a:p>
                          <a:pPr/>
                          <a14:m>
                            <m:oMathPara xmlns:m="http://schemas.openxmlformats.org/officeDocument/2006/math">
                              <m:oMathParaPr>
                                <m:jc m:val="centerGroup"/>
                              </m:oMathParaPr>
                              <m:oMath xmlns:m="http://schemas.openxmlformats.org/officeDocument/2006/math">
                                <m:f>
                                  <m:fPr>
                                    <m:ctrlPr>
                                      <a:rPr lang="en-US" sz="1800" b="0" i="1" smtClean="0">
                                        <a:latin typeface="Cambria Math" panose="02040503050406030204" pitchFamily="18" charset="0"/>
                                      </a:rPr>
                                    </m:ctrlPr>
                                  </m:fPr>
                                  <m:num>
                                    <m:r>
                                      <a:rPr lang="de-DE" sz="1800" b="0" i="1" smtClean="0">
                                        <a:latin typeface="Cambria Math" panose="02040503050406030204" pitchFamily="18" charset="0"/>
                                      </a:rPr>
                                      <m:t>1</m:t>
                                    </m:r>
                                  </m:num>
                                  <m:den>
                                    <m:nary>
                                      <m:naryPr>
                                        <m:chr m:val="∑"/>
                                        <m:supHide m:val="on"/>
                                        <m:ctrlPr>
                                          <a:rPr lang="pt-BR" sz="1800" i="1">
                                            <a:latin typeface="Cambria Math" panose="02040503050406030204" pitchFamily="18" charset="0"/>
                                          </a:rPr>
                                        </m:ctrlPr>
                                      </m:naryPr>
                                      <m:sub>
                                        <m:r>
                                          <m:rPr>
                                            <m:brk m:alnAt="23"/>
                                          </m:rPr>
                                          <a:rPr lang="en-US" sz="1800" i="1">
                                            <a:latin typeface="Cambria Math" panose="02040503050406030204" pitchFamily="18" charset="0"/>
                                          </a:rPr>
                                          <m:t> </m:t>
                                        </m:r>
                                      </m:sub>
                                      <m:sup/>
                                      <m:e>
                                        <m:r>
                                          <a:rPr lang="de-DE" sz="1800" b="0" i="1" smtClean="0">
                                            <a:latin typeface="Cambria Math" panose="02040503050406030204" pitchFamily="18" charset="0"/>
                                          </a:rPr>
                                          <m:t>𝑃𝑟𝑜𝑡𝑒𝑖𝑛</m:t>
                                        </m:r>
                                        <m:r>
                                          <a:rPr lang="de-DE" sz="1800" b="0" i="1" smtClean="0">
                                            <a:latin typeface="Cambria Math" panose="02040503050406030204" pitchFamily="18" charset="0"/>
                                          </a:rPr>
                                          <m:t> </m:t>
                                        </m:r>
                                        <m:r>
                                          <a:rPr lang="de-DE" sz="1800" b="0" i="1" smtClean="0">
                                            <a:latin typeface="Cambria Math" panose="02040503050406030204" pitchFamily="18" charset="0"/>
                                          </a:rPr>
                                          <m:t>𝐴</m:t>
                                        </m:r>
                                      </m:e>
                                    </m:nary>
                                  </m:den>
                                </m:f>
                                <m:r>
                                  <a:rPr lang="de-DE" sz="1800" b="0" i="1" smtClean="0">
                                    <a:latin typeface="Cambria Math" panose="02040503050406030204" pitchFamily="18" charset="0"/>
                                  </a:rPr>
                                  <m:t> </m:t>
                                </m:r>
                                <m:r>
                                  <a:rPr lang="de-DE" sz="1800" b="0" i="1" smtClean="0">
                                    <a:latin typeface="Cambria Math" panose="02040503050406030204" pitchFamily="18" charset="0"/>
                                  </a:rPr>
                                  <m:t>𝑥</m:t>
                                </m:r>
                                <m:r>
                                  <a:rPr lang="de-DE" sz="1800" b="0" i="1" smtClean="0">
                                    <a:latin typeface="Cambria Math" panose="02040503050406030204" pitchFamily="18" charset="0"/>
                                  </a:rPr>
                                  <m:t> 100</m:t>
                                </m:r>
                              </m:oMath>
                            </m:oMathPara>
                          </a14:m>
                          <a:endParaRPr lang="en-US" sz="1800" dirty="0"/>
                        </a:p>
                      </a:txBody>
                      <a:tcPr/>
                    </a:tc>
                    <a:tc>
                      <a:txBody>
                        <a:bodyPr/>
                        <a:lstStyle/>
                        <a:p>
                          <a:pPr/>
                          <a14:m>
                            <m:oMathPara xmlns:m="http://schemas.openxmlformats.org/officeDocument/2006/math">
                              <m:oMathParaPr>
                                <m:jc m:val="centerGroup"/>
                              </m:oMathParaPr>
                              <m:oMath xmlns:m="http://schemas.openxmlformats.org/officeDocument/2006/math">
                                <m:f>
                                  <m:fPr>
                                    <m:ctrlPr>
                                      <a:rPr lang="en-US" sz="1800" b="0" i="1" smtClean="0">
                                        <a:latin typeface="Cambria Math" panose="02040503050406030204" pitchFamily="18" charset="0"/>
                                      </a:rPr>
                                    </m:ctrlPr>
                                  </m:fPr>
                                  <m:num>
                                    <m:r>
                                      <a:rPr lang="de-DE" sz="1800" b="0" i="1" smtClean="0">
                                        <a:latin typeface="Cambria Math" panose="02040503050406030204" pitchFamily="18" charset="0"/>
                                      </a:rPr>
                                      <m:t>3</m:t>
                                    </m:r>
                                  </m:num>
                                  <m:den>
                                    <m:nary>
                                      <m:naryPr>
                                        <m:chr m:val="∑"/>
                                        <m:supHide m:val="on"/>
                                        <m:ctrlPr>
                                          <a:rPr lang="pt-BR" sz="1800" i="1">
                                            <a:latin typeface="Cambria Math" panose="02040503050406030204" pitchFamily="18" charset="0"/>
                                          </a:rPr>
                                        </m:ctrlPr>
                                      </m:naryPr>
                                      <m:sub>
                                        <m:r>
                                          <m:rPr>
                                            <m:brk m:alnAt="23"/>
                                          </m:rPr>
                                          <a:rPr lang="en-US" sz="1800" i="1">
                                            <a:latin typeface="Cambria Math" panose="02040503050406030204" pitchFamily="18" charset="0"/>
                                          </a:rPr>
                                          <m:t> </m:t>
                                        </m:r>
                                      </m:sub>
                                      <m:sup/>
                                      <m:e>
                                        <m:r>
                                          <a:rPr lang="de-DE" sz="1800" b="0" i="1" smtClean="0">
                                            <a:latin typeface="Cambria Math" panose="02040503050406030204" pitchFamily="18" charset="0"/>
                                          </a:rPr>
                                          <m:t>𝑃𝑟𝑜𝑡𝑒𝑖𝑛</m:t>
                                        </m:r>
                                        <m:r>
                                          <a:rPr lang="de-DE" sz="1800" b="0" i="1" smtClean="0">
                                            <a:latin typeface="Cambria Math" panose="02040503050406030204" pitchFamily="18" charset="0"/>
                                          </a:rPr>
                                          <m:t> </m:t>
                                        </m:r>
                                        <m:r>
                                          <a:rPr lang="de-DE" sz="1800" b="0" i="1" smtClean="0">
                                            <a:latin typeface="Cambria Math" panose="02040503050406030204" pitchFamily="18" charset="0"/>
                                          </a:rPr>
                                          <m:t>𝐴</m:t>
                                        </m:r>
                                      </m:e>
                                    </m:nary>
                                  </m:den>
                                </m:f>
                                <m:r>
                                  <a:rPr lang="de-DE" sz="1800" b="0" i="1" smtClean="0">
                                    <a:latin typeface="Cambria Math" panose="02040503050406030204" pitchFamily="18" charset="0"/>
                                  </a:rPr>
                                  <m:t> </m:t>
                                </m:r>
                                <m:r>
                                  <a:rPr lang="de-DE" sz="1800" b="0" i="1" smtClean="0">
                                    <a:latin typeface="Cambria Math" panose="02040503050406030204" pitchFamily="18" charset="0"/>
                                  </a:rPr>
                                  <m:t>𝑥</m:t>
                                </m:r>
                                <m:r>
                                  <a:rPr lang="de-DE" sz="1800" b="0" i="1" smtClean="0">
                                    <a:latin typeface="Cambria Math" panose="02040503050406030204" pitchFamily="18" charset="0"/>
                                  </a:rPr>
                                  <m:t> 100</m:t>
                                </m:r>
                              </m:oMath>
                            </m:oMathPara>
                          </a14:m>
                          <a:endParaRPr lang="en-US" sz="1800" dirty="0"/>
                        </a:p>
                      </a:txBody>
                      <a:tcPr/>
                    </a:tc>
                    <a:tc>
                      <a:txBody>
                        <a:bodyPr/>
                        <a:lstStyle/>
                        <a:p>
                          <a:r>
                            <a:rPr lang="de-DE" sz="1800" dirty="0"/>
                            <a:t>…</a:t>
                          </a:r>
                          <a:endParaRPr lang="en-US" sz="1800" dirty="0"/>
                        </a:p>
                      </a:txBody>
                      <a:tcPr/>
                    </a:tc>
                    <a:extLst>
                      <a:ext uri="{0D108BD9-81ED-4DB2-BD59-A6C34878D82A}">
                        <a16:rowId xmlns:a16="http://schemas.microsoft.com/office/drawing/2014/main" val="70889687"/>
                      </a:ext>
                    </a:extLst>
                  </a:tr>
                  <a:tr h="355758">
                    <a:tc>
                      <a:txBody>
                        <a:bodyPr/>
                        <a:lstStyle/>
                        <a:p>
                          <a:r>
                            <a:rPr lang="en-US" sz="1800" dirty="0"/>
                            <a:t>Protein B</a:t>
                          </a:r>
                        </a:p>
                      </a:txBody>
                      <a:tcPr/>
                    </a:tc>
                    <a:tc>
                      <a:txBody>
                        <a:bodyPr/>
                        <a:lstStyle/>
                        <a:p>
                          <a:pPr/>
                          <a14:m>
                            <m:oMathPara xmlns:m="http://schemas.openxmlformats.org/officeDocument/2006/math">
                              <m:oMathParaPr>
                                <m:jc m:val="centerGroup"/>
                              </m:oMathParaPr>
                              <m:oMath xmlns:m="http://schemas.openxmlformats.org/officeDocument/2006/math">
                                <m:f>
                                  <m:fPr>
                                    <m:ctrlPr>
                                      <a:rPr lang="en-US" sz="1800" b="0" i="1" smtClean="0">
                                        <a:latin typeface="Cambria Math" panose="02040503050406030204" pitchFamily="18" charset="0"/>
                                      </a:rPr>
                                    </m:ctrlPr>
                                  </m:fPr>
                                  <m:num>
                                    <m:r>
                                      <a:rPr lang="de-DE" sz="1800" b="0" i="1" smtClean="0">
                                        <a:latin typeface="Cambria Math" panose="02040503050406030204" pitchFamily="18" charset="0"/>
                                      </a:rPr>
                                      <m:t>5</m:t>
                                    </m:r>
                                  </m:num>
                                  <m:den>
                                    <m:nary>
                                      <m:naryPr>
                                        <m:chr m:val="∑"/>
                                        <m:supHide m:val="on"/>
                                        <m:ctrlPr>
                                          <a:rPr lang="pt-BR" sz="1800" i="1">
                                            <a:latin typeface="Cambria Math" panose="02040503050406030204" pitchFamily="18" charset="0"/>
                                          </a:rPr>
                                        </m:ctrlPr>
                                      </m:naryPr>
                                      <m:sub>
                                        <m:r>
                                          <m:rPr>
                                            <m:brk m:alnAt="23"/>
                                          </m:rPr>
                                          <a:rPr lang="en-US" sz="1800" i="1">
                                            <a:latin typeface="Cambria Math" panose="02040503050406030204" pitchFamily="18" charset="0"/>
                                          </a:rPr>
                                          <m:t> </m:t>
                                        </m:r>
                                      </m:sub>
                                      <m:sup/>
                                      <m:e>
                                        <m:r>
                                          <a:rPr lang="de-DE" sz="1800" b="0" i="1" smtClean="0">
                                            <a:latin typeface="Cambria Math" panose="02040503050406030204" pitchFamily="18" charset="0"/>
                                          </a:rPr>
                                          <m:t>𝑃𝑟𝑜𝑡𝑒𝑖𝑛</m:t>
                                        </m:r>
                                        <m:r>
                                          <a:rPr lang="de-DE" sz="1800" b="0" i="1" smtClean="0">
                                            <a:latin typeface="Cambria Math" panose="02040503050406030204" pitchFamily="18" charset="0"/>
                                          </a:rPr>
                                          <m:t> </m:t>
                                        </m:r>
                                        <m:r>
                                          <a:rPr lang="de-DE" sz="1800" b="0" i="1" smtClean="0">
                                            <a:latin typeface="Cambria Math" panose="02040503050406030204" pitchFamily="18" charset="0"/>
                                          </a:rPr>
                                          <m:t>𝐵</m:t>
                                        </m:r>
                                      </m:e>
                                    </m:nary>
                                  </m:den>
                                </m:f>
                                <m:r>
                                  <a:rPr lang="de-DE" sz="1800" b="0" i="1" smtClean="0">
                                    <a:latin typeface="Cambria Math" panose="02040503050406030204" pitchFamily="18" charset="0"/>
                                  </a:rPr>
                                  <m:t> </m:t>
                                </m:r>
                                <m:r>
                                  <a:rPr lang="de-DE" sz="1800" b="0" i="1" smtClean="0">
                                    <a:latin typeface="Cambria Math" panose="02040503050406030204" pitchFamily="18" charset="0"/>
                                  </a:rPr>
                                  <m:t>𝑥</m:t>
                                </m:r>
                                <m:r>
                                  <a:rPr lang="de-DE" sz="1800" b="0" i="1" smtClean="0">
                                    <a:latin typeface="Cambria Math" panose="02040503050406030204" pitchFamily="18" charset="0"/>
                                  </a:rPr>
                                  <m:t> 100</m:t>
                                </m:r>
                              </m:oMath>
                            </m:oMathPara>
                          </a14:m>
                          <a:endParaRPr lang="en-US" sz="1800" dirty="0"/>
                        </a:p>
                      </a:txBody>
                      <a:tcPr/>
                    </a:tc>
                    <a:tc>
                      <a:txBody>
                        <a:bodyPr/>
                        <a:lstStyle/>
                        <a:p>
                          <a:pPr/>
                          <a14:m>
                            <m:oMathPara xmlns:m="http://schemas.openxmlformats.org/officeDocument/2006/math">
                              <m:oMathParaPr>
                                <m:jc m:val="centerGroup"/>
                              </m:oMathParaPr>
                              <m:oMath xmlns:m="http://schemas.openxmlformats.org/officeDocument/2006/math">
                                <m:f>
                                  <m:fPr>
                                    <m:ctrlPr>
                                      <a:rPr lang="en-US" sz="1800" b="0" i="1" smtClean="0">
                                        <a:latin typeface="Cambria Math" panose="02040503050406030204" pitchFamily="18" charset="0"/>
                                      </a:rPr>
                                    </m:ctrlPr>
                                  </m:fPr>
                                  <m:num>
                                    <m:r>
                                      <a:rPr lang="de-DE" sz="1800" b="0" i="1" smtClean="0">
                                        <a:latin typeface="Cambria Math" panose="02040503050406030204" pitchFamily="18" charset="0"/>
                                      </a:rPr>
                                      <m:t>2000</m:t>
                                    </m:r>
                                  </m:num>
                                  <m:den>
                                    <m:nary>
                                      <m:naryPr>
                                        <m:chr m:val="∑"/>
                                        <m:supHide m:val="on"/>
                                        <m:ctrlPr>
                                          <a:rPr lang="pt-BR" sz="1800" i="1">
                                            <a:latin typeface="Cambria Math" panose="02040503050406030204" pitchFamily="18" charset="0"/>
                                          </a:rPr>
                                        </m:ctrlPr>
                                      </m:naryPr>
                                      <m:sub>
                                        <m:r>
                                          <m:rPr>
                                            <m:brk m:alnAt="23"/>
                                          </m:rPr>
                                          <a:rPr lang="en-US" sz="1800" i="1">
                                            <a:latin typeface="Cambria Math" panose="02040503050406030204" pitchFamily="18" charset="0"/>
                                          </a:rPr>
                                          <m:t> </m:t>
                                        </m:r>
                                      </m:sub>
                                      <m:sup/>
                                      <m:e>
                                        <m:r>
                                          <a:rPr lang="de-DE" sz="1800" b="0" i="1" smtClean="0">
                                            <a:latin typeface="Cambria Math" panose="02040503050406030204" pitchFamily="18" charset="0"/>
                                          </a:rPr>
                                          <m:t>𝑃𝑟𝑜𝑡𝑒𝑖𝑛</m:t>
                                        </m:r>
                                        <m:r>
                                          <a:rPr lang="de-DE" sz="1800" b="0" i="1" smtClean="0">
                                            <a:latin typeface="Cambria Math" panose="02040503050406030204" pitchFamily="18" charset="0"/>
                                          </a:rPr>
                                          <m:t> </m:t>
                                        </m:r>
                                        <m:r>
                                          <a:rPr lang="de-DE" sz="1800" b="0" i="1" smtClean="0">
                                            <a:latin typeface="Cambria Math" panose="02040503050406030204" pitchFamily="18" charset="0"/>
                                          </a:rPr>
                                          <m:t>𝐴</m:t>
                                        </m:r>
                                      </m:e>
                                    </m:nary>
                                  </m:den>
                                </m:f>
                                <m:r>
                                  <a:rPr lang="de-DE" sz="1800" b="0" i="1" smtClean="0">
                                    <a:latin typeface="Cambria Math" panose="02040503050406030204" pitchFamily="18" charset="0"/>
                                  </a:rPr>
                                  <m:t> </m:t>
                                </m:r>
                                <m:r>
                                  <a:rPr lang="de-DE" sz="1800" b="0" i="1" smtClean="0">
                                    <a:latin typeface="Cambria Math" panose="02040503050406030204" pitchFamily="18" charset="0"/>
                                  </a:rPr>
                                  <m:t>𝑥</m:t>
                                </m:r>
                                <m:r>
                                  <a:rPr lang="de-DE" sz="1800" b="0" i="1" smtClean="0">
                                    <a:latin typeface="Cambria Math" panose="02040503050406030204" pitchFamily="18" charset="0"/>
                                  </a:rPr>
                                  <m:t> 100</m:t>
                                </m:r>
                              </m:oMath>
                            </m:oMathPara>
                          </a14:m>
                          <a:endParaRPr lang="en-US" sz="1800" dirty="0"/>
                        </a:p>
                      </a:txBody>
                      <a:tcPr/>
                    </a:tc>
                    <a:tc>
                      <a:txBody>
                        <a:bodyPr/>
                        <a:lstStyle/>
                        <a:p>
                          <a:r>
                            <a:rPr lang="de-DE" sz="1800" dirty="0"/>
                            <a:t>…</a:t>
                          </a:r>
                          <a:endParaRPr lang="en-US" sz="1800" dirty="0"/>
                        </a:p>
                      </a:txBody>
                      <a:tcPr/>
                    </a:tc>
                    <a:extLst>
                      <a:ext uri="{0D108BD9-81ED-4DB2-BD59-A6C34878D82A}">
                        <a16:rowId xmlns:a16="http://schemas.microsoft.com/office/drawing/2014/main" val="2159533449"/>
                      </a:ext>
                    </a:extLst>
                  </a:tr>
                  <a:tr h="355758">
                    <a:tc>
                      <a:txBody>
                        <a:bodyPr/>
                        <a:lstStyle/>
                        <a:p>
                          <a:endParaRPr lang="en-US" sz="1800" dirty="0"/>
                        </a:p>
                      </a:txBody>
                      <a:tcPr/>
                    </a:tc>
                    <a:tc>
                      <a:txBody>
                        <a:bodyPr/>
                        <a:lstStyle/>
                        <a:p>
                          <a:endParaRPr lang="en-US" sz="1800" dirty="0"/>
                        </a:p>
                      </a:txBody>
                      <a:tcPr/>
                    </a:tc>
                    <a:tc>
                      <a:txBody>
                        <a:bodyPr/>
                        <a:lstStyle/>
                        <a:p>
                          <a:endParaRPr lang="en-US" sz="1800" dirty="0"/>
                        </a:p>
                      </a:txBody>
                      <a:tcPr/>
                    </a:tc>
                    <a:tc>
                      <a:txBody>
                        <a:bodyPr/>
                        <a:lstStyle/>
                        <a:p>
                          <a:endParaRPr lang="en-US" sz="1800" dirty="0"/>
                        </a:p>
                      </a:txBody>
                      <a:tcPr/>
                    </a:tc>
                    <a:extLst>
                      <a:ext uri="{0D108BD9-81ED-4DB2-BD59-A6C34878D82A}">
                        <a16:rowId xmlns:a16="http://schemas.microsoft.com/office/drawing/2014/main" val="1080966959"/>
                      </a:ext>
                    </a:extLst>
                  </a:tr>
                </a:tbl>
              </a:graphicData>
            </a:graphic>
          </p:graphicFrame>
        </mc:Choice>
        <mc:Fallback xmlns="">
          <p:graphicFrame>
            <p:nvGraphicFramePr>
              <p:cNvPr id="9" name="Table 4">
                <a:extLst>
                  <a:ext uri="{FF2B5EF4-FFF2-40B4-BE49-F238E27FC236}">
                    <a16:creationId xmlns:a16="http://schemas.microsoft.com/office/drawing/2014/main" id="{1D2F2680-59D5-6CDA-BC48-D1130C86D72B}"/>
                  </a:ext>
                </a:extLst>
              </p:cNvPr>
              <p:cNvGraphicFramePr>
                <a:graphicFrameLocks noGrp="1"/>
              </p:cNvGraphicFramePr>
              <p:nvPr>
                <p:extLst>
                  <p:ext uri="{D42A27DB-BD31-4B8C-83A1-F6EECF244321}">
                    <p14:modId xmlns:p14="http://schemas.microsoft.com/office/powerpoint/2010/main" val="733891148"/>
                  </p:ext>
                </p:extLst>
              </p:nvPr>
            </p:nvGraphicFramePr>
            <p:xfrm>
              <a:off x="1443659" y="4177982"/>
              <a:ext cx="7774324" cy="2314893"/>
            </p:xfrm>
            <a:graphic>
              <a:graphicData uri="http://schemas.openxmlformats.org/drawingml/2006/table">
                <a:tbl>
                  <a:tblPr firstRow="1" bandRow="1">
                    <a:tableStyleId>{5C22544A-7EE6-4342-B048-85BDC9FD1C3A}</a:tableStyleId>
                  </a:tblPr>
                  <a:tblGrid>
                    <a:gridCol w="1784550">
                      <a:extLst>
                        <a:ext uri="{9D8B030D-6E8A-4147-A177-3AD203B41FA5}">
                          <a16:colId xmlns:a16="http://schemas.microsoft.com/office/drawing/2014/main" val="3622117107"/>
                        </a:ext>
                      </a:extLst>
                    </a:gridCol>
                    <a:gridCol w="2102612">
                      <a:extLst>
                        <a:ext uri="{9D8B030D-6E8A-4147-A177-3AD203B41FA5}">
                          <a16:colId xmlns:a16="http://schemas.microsoft.com/office/drawing/2014/main" val="744739611"/>
                        </a:ext>
                      </a:extLst>
                    </a:gridCol>
                    <a:gridCol w="2102612">
                      <a:extLst>
                        <a:ext uri="{9D8B030D-6E8A-4147-A177-3AD203B41FA5}">
                          <a16:colId xmlns:a16="http://schemas.microsoft.com/office/drawing/2014/main" val="2229093372"/>
                        </a:ext>
                      </a:extLst>
                    </a:gridCol>
                    <a:gridCol w="1784550">
                      <a:extLst>
                        <a:ext uri="{9D8B030D-6E8A-4147-A177-3AD203B41FA5}">
                          <a16:colId xmlns:a16="http://schemas.microsoft.com/office/drawing/2014/main" val="4195490823"/>
                        </a:ext>
                      </a:extLst>
                    </a:gridCol>
                  </a:tblGrid>
                  <a:tr h="640080">
                    <a:tc>
                      <a:txBody>
                        <a:bodyPr/>
                        <a:lstStyle/>
                        <a:p>
                          <a:r>
                            <a:rPr lang="de-DE" sz="1800" dirty="0"/>
                            <a:t>Protein Name</a:t>
                          </a:r>
                          <a:endParaRPr lang="en-US" sz="1800" dirty="0"/>
                        </a:p>
                      </a:txBody>
                      <a:tcPr/>
                    </a:tc>
                    <a:tc>
                      <a:txBody>
                        <a:bodyPr/>
                        <a:lstStyle/>
                        <a:p>
                          <a:r>
                            <a:rPr lang="de-DE" sz="1800" dirty="0"/>
                            <a:t>Fraction1_</a:t>
                          </a:r>
                        </a:p>
                        <a:p>
                          <a:r>
                            <a:rPr lang="de-DE" sz="1800" dirty="0" err="1"/>
                            <a:t>Ctrl_Average</a:t>
                          </a:r>
                          <a:endParaRPr lang="en-US" sz="1800" dirty="0"/>
                        </a:p>
                      </a:txBody>
                      <a:tcPr/>
                    </a:tc>
                    <a:tc>
                      <a:txBody>
                        <a:bodyPr/>
                        <a:lstStyle/>
                        <a:p>
                          <a:r>
                            <a:rPr lang="de-DE" sz="1800" dirty="0"/>
                            <a:t>Fraction1_</a:t>
                          </a:r>
                        </a:p>
                        <a:p>
                          <a:r>
                            <a:rPr lang="de-DE" sz="1800" dirty="0" err="1"/>
                            <a:t>RNase_Average</a:t>
                          </a:r>
                          <a:endParaRPr lang="en-US" sz="1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800" dirty="0"/>
                            <a:t>…</a:t>
                          </a:r>
                          <a:endParaRPr lang="en-US" sz="1800" dirty="0"/>
                        </a:p>
                      </a:txBody>
                      <a:tcPr/>
                    </a:tc>
                    <a:extLst>
                      <a:ext uri="{0D108BD9-81ED-4DB2-BD59-A6C34878D82A}">
                        <a16:rowId xmlns:a16="http://schemas.microsoft.com/office/drawing/2014/main" val="1281052142"/>
                      </a:ext>
                    </a:extLst>
                  </a:tr>
                  <a:tr h="651764">
                    <a:tc>
                      <a:txBody>
                        <a:bodyPr/>
                        <a:lstStyle/>
                        <a:p>
                          <a:r>
                            <a:rPr lang="en-US" sz="1800" dirty="0"/>
                            <a:t>Protein A</a:t>
                          </a:r>
                        </a:p>
                      </a:txBody>
                      <a:tcPr/>
                    </a:tc>
                    <a:tc>
                      <a:txBody>
                        <a:bodyPr/>
                        <a:lstStyle/>
                        <a:p>
                          <a:endParaRPr lang="en-US"/>
                        </a:p>
                      </a:txBody>
                      <a:tcPr>
                        <a:blipFill>
                          <a:blip r:embed="rId6"/>
                          <a:stretch>
                            <a:fillRect l="-84971" t="-101852" r="-185549" b="-157407"/>
                          </a:stretch>
                        </a:blipFill>
                      </a:tcPr>
                    </a:tc>
                    <a:tc>
                      <a:txBody>
                        <a:bodyPr/>
                        <a:lstStyle/>
                        <a:p>
                          <a:endParaRPr lang="en-US"/>
                        </a:p>
                      </a:txBody>
                      <a:tcPr>
                        <a:blipFill>
                          <a:blip r:embed="rId6"/>
                          <a:stretch>
                            <a:fillRect l="-185507" t="-101852" r="-86087" b="-157407"/>
                          </a:stretch>
                        </a:blipFill>
                      </a:tcPr>
                    </a:tc>
                    <a:tc>
                      <a:txBody>
                        <a:bodyPr/>
                        <a:lstStyle/>
                        <a:p>
                          <a:r>
                            <a:rPr lang="de-DE" sz="1800" dirty="0"/>
                            <a:t>…</a:t>
                          </a:r>
                          <a:endParaRPr lang="en-US" sz="1800" dirty="0"/>
                        </a:p>
                      </a:txBody>
                      <a:tcPr/>
                    </a:tc>
                    <a:extLst>
                      <a:ext uri="{0D108BD9-81ED-4DB2-BD59-A6C34878D82A}">
                        <a16:rowId xmlns:a16="http://schemas.microsoft.com/office/drawing/2014/main" val="70889687"/>
                      </a:ext>
                    </a:extLst>
                  </a:tr>
                  <a:tr h="657289">
                    <a:tc>
                      <a:txBody>
                        <a:bodyPr/>
                        <a:lstStyle/>
                        <a:p>
                          <a:r>
                            <a:rPr lang="en-US" sz="1800" dirty="0"/>
                            <a:t>Protein B</a:t>
                          </a:r>
                        </a:p>
                      </a:txBody>
                      <a:tcPr/>
                    </a:tc>
                    <a:tc>
                      <a:txBody>
                        <a:bodyPr/>
                        <a:lstStyle/>
                        <a:p>
                          <a:endParaRPr lang="en-US"/>
                        </a:p>
                      </a:txBody>
                      <a:tcPr>
                        <a:blipFill>
                          <a:blip r:embed="rId6"/>
                          <a:stretch>
                            <a:fillRect l="-84971" t="-201852" r="-185549" b="-57407"/>
                          </a:stretch>
                        </a:blipFill>
                      </a:tcPr>
                    </a:tc>
                    <a:tc>
                      <a:txBody>
                        <a:bodyPr/>
                        <a:lstStyle/>
                        <a:p>
                          <a:endParaRPr lang="en-US"/>
                        </a:p>
                      </a:txBody>
                      <a:tcPr>
                        <a:blipFill>
                          <a:blip r:embed="rId6"/>
                          <a:stretch>
                            <a:fillRect l="-185507" t="-201852" r="-86087" b="-57407"/>
                          </a:stretch>
                        </a:blipFill>
                      </a:tcPr>
                    </a:tc>
                    <a:tc>
                      <a:txBody>
                        <a:bodyPr/>
                        <a:lstStyle/>
                        <a:p>
                          <a:r>
                            <a:rPr lang="de-DE" sz="1800" dirty="0"/>
                            <a:t>…</a:t>
                          </a:r>
                          <a:endParaRPr lang="en-US" sz="1800" dirty="0"/>
                        </a:p>
                      </a:txBody>
                      <a:tcPr/>
                    </a:tc>
                    <a:extLst>
                      <a:ext uri="{0D108BD9-81ED-4DB2-BD59-A6C34878D82A}">
                        <a16:rowId xmlns:a16="http://schemas.microsoft.com/office/drawing/2014/main" val="2159533449"/>
                      </a:ext>
                    </a:extLst>
                  </a:tr>
                  <a:tr h="365760">
                    <a:tc>
                      <a:txBody>
                        <a:bodyPr/>
                        <a:lstStyle/>
                        <a:p>
                          <a:endParaRPr lang="en-US" sz="1800" dirty="0"/>
                        </a:p>
                      </a:txBody>
                      <a:tcPr/>
                    </a:tc>
                    <a:tc>
                      <a:txBody>
                        <a:bodyPr/>
                        <a:lstStyle/>
                        <a:p>
                          <a:endParaRPr lang="en-US" sz="1800" dirty="0"/>
                        </a:p>
                      </a:txBody>
                      <a:tcPr/>
                    </a:tc>
                    <a:tc>
                      <a:txBody>
                        <a:bodyPr/>
                        <a:lstStyle/>
                        <a:p>
                          <a:endParaRPr lang="en-US" sz="1800" dirty="0"/>
                        </a:p>
                      </a:txBody>
                      <a:tcPr/>
                    </a:tc>
                    <a:tc>
                      <a:txBody>
                        <a:bodyPr/>
                        <a:lstStyle/>
                        <a:p>
                          <a:endParaRPr lang="en-US" sz="1800" dirty="0"/>
                        </a:p>
                      </a:txBody>
                      <a:tcPr/>
                    </a:tc>
                    <a:extLst>
                      <a:ext uri="{0D108BD9-81ED-4DB2-BD59-A6C34878D82A}">
                        <a16:rowId xmlns:a16="http://schemas.microsoft.com/office/drawing/2014/main" val="1080966959"/>
                      </a:ext>
                    </a:extLst>
                  </a:tr>
                </a:tbl>
              </a:graphicData>
            </a:graphic>
          </p:graphicFrame>
        </mc:Fallback>
      </mc:AlternateContent>
    </p:spTree>
    <p:extLst>
      <p:ext uri="{BB962C8B-B14F-4D97-AF65-F5344CB8AC3E}">
        <p14:creationId xmlns:p14="http://schemas.microsoft.com/office/powerpoint/2010/main" val="2614626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25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250"/>
                                        <p:tgtEl>
                                          <p:spTgt spid="1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250"/>
                                        <p:tgtEl>
                                          <p:spTgt spid="1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250"/>
                                        <p:tgtEl>
                                          <p:spTgt spid="15"/>
                                        </p:tgtEl>
                                      </p:cBhvr>
                                    </p:animEffect>
                                  </p:childTnLst>
                                </p:cTn>
                              </p:par>
                              <p:par>
                                <p:cTn id="17" presetID="10" presetClass="entr" presetSubtype="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250"/>
                                        <p:tgtEl>
                                          <p:spTgt spid="4"/>
                                        </p:tgtEl>
                                      </p:cBhvr>
                                    </p:animEffect>
                                  </p:childTnLst>
                                </p:cTn>
                              </p:par>
                              <p:par>
                                <p:cTn id="20" presetID="10" presetClass="entr" presetSubtype="0" fill="hold" nodeType="with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25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25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25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P spid="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7D55153-C522-9099-0879-A6F7531C65FE}"/>
              </a:ext>
            </a:extLst>
          </p:cNvPr>
          <p:cNvSpPr>
            <a:spLocks noGrp="1"/>
          </p:cNvSpPr>
          <p:nvPr>
            <p:ph type="title"/>
          </p:nvPr>
        </p:nvSpPr>
        <p:spPr>
          <a:xfrm>
            <a:off x="838200" y="306132"/>
            <a:ext cx="10515600" cy="1325563"/>
          </a:xfrm>
        </p:spPr>
        <p:txBody>
          <a:bodyPr/>
          <a:lstStyle/>
          <a:p>
            <a:r>
              <a:rPr lang="de-DE" dirty="0" err="1"/>
              <a:t>Planned</a:t>
            </a:r>
            <a:r>
              <a:rPr lang="de-DE" dirty="0"/>
              <a:t> </a:t>
            </a:r>
            <a:r>
              <a:rPr lang="de-DE" dirty="0" err="1"/>
              <a:t>Steps</a:t>
            </a:r>
            <a:endParaRPr lang="en-GB" dirty="0"/>
          </a:p>
        </p:txBody>
      </p:sp>
      <p:sp>
        <p:nvSpPr>
          <p:cNvPr id="3" name="Inhaltsplatzhalter 2">
            <a:extLst>
              <a:ext uri="{FF2B5EF4-FFF2-40B4-BE49-F238E27FC236}">
                <a16:creationId xmlns:a16="http://schemas.microsoft.com/office/drawing/2014/main" id="{F1799AA8-19FD-1775-ED02-5FD85DE19C80}"/>
              </a:ext>
            </a:extLst>
          </p:cNvPr>
          <p:cNvSpPr>
            <a:spLocks noGrp="1"/>
          </p:cNvSpPr>
          <p:nvPr>
            <p:ph idx="1"/>
          </p:nvPr>
        </p:nvSpPr>
        <p:spPr/>
        <p:txBody>
          <a:bodyPr>
            <a:normAutofit/>
          </a:bodyPr>
          <a:lstStyle/>
          <a:p>
            <a:pPr marL="0" indent="0" algn="l" rtl="0" fontAlgn="base">
              <a:buNone/>
            </a:pPr>
            <a:r>
              <a:rPr lang="en-GB" sz="2400" b="1" i="0" u="none" strike="noStrike" dirty="0">
                <a:solidFill>
                  <a:srgbClr val="000000"/>
                </a:solidFill>
                <a:effectLst/>
              </a:rPr>
              <a:t>Part 2</a:t>
            </a:r>
            <a:r>
              <a:rPr lang="en-GB" sz="2400" b="0" i="0" u="none" strike="noStrike" dirty="0">
                <a:solidFill>
                  <a:srgbClr val="000000"/>
                </a:solidFill>
                <a:effectLst/>
              </a:rPr>
              <a:t>: Data modelling</a:t>
            </a:r>
            <a:r>
              <a:rPr lang="de-DE" sz="2400" b="0" i="0" dirty="0">
                <a:solidFill>
                  <a:srgbClr val="000000"/>
                </a:solidFill>
                <a:effectLst/>
              </a:rPr>
              <a:t>​</a:t>
            </a:r>
          </a:p>
          <a:p>
            <a:pPr fontAlgn="base"/>
            <a:r>
              <a:rPr lang="de-DE" sz="2400" b="0" i="0" dirty="0">
                <a:solidFill>
                  <a:srgbClr val="000000"/>
                </a:solidFill>
                <a:effectLst/>
              </a:rPr>
              <a:t>Plot </a:t>
            </a:r>
            <a:r>
              <a:rPr lang="en-US" sz="2400" b="0" i="0" dirty="0">
                <a:solidFill>
                  <a:srgbClr val="000000"/>
                </a:solidFill>
                <a:effectLst/>
              </a:rPr>
              <a:t>gaussian</a:t>
            </a:r>
            <a:r>
              <a:rPr lang="de-DE" sz="2400" b="0" i="0" dirty="0">
                <a:solidFill>
                  <a:srgbClr val="000000"/>
                </a:solidFill>
                <a:effectLst/>
              </a:rPr>
              <a:t> </a:t>
            </a:r>
            <a:r>
              <a:rPr lang="de-DE" sz="2400" b="0" i="0" dirty="0" err="1">
                <a:solidFill>
                  <a:srgbClr val="000000"/>
                </a:solidFill>
                <a:effectLst/>
              </a:rPr>
              <a:t>graph</a:t>
            </a:r>
            <a:endParaRPr lang="de-DE" sz="2400" b="0" i="0" dirty="0">
              <a:solidFill>
                <a:srgbClr val="000000"/>
              </a:solidFill>
              <a:effectLst/>
            </a:endParaRPr>
          </a:p>
          <a:p>
            <a:pPr algn="l" rtl="0" fontAlgn="base">
              <a:buFont typeface="Arial" panose="020B0604020202020204" pitchFamily="34" charset="0"/>
              <a:buChar char="•"/>
            </a:pPr>
            <a:r>
              <a:rPr lang="en-GB" sz="2400" b="0" i="0" u="none" strike="noStrike" dirty="0">
                <a:solidFill>
                  <a:srgbClr val="000000"/>
                </a:solidFill>
                <a:effectLst/>
              </a:rPr>
              <a:t>Identify maxima in gaussian graph</a:t>
            </a:r>
            <a:r>
              <a:rPr lang="de-DE" sz="2400" b="0" i="0" dirty="0">
                <a:solidFill>
                  <a:srgbClr val="000000"/>
                </a:solidFill>
                <a:effectLst/>
              </a:rPr>
              <a:t>​</a:t>
            </a:r>
          </a:p>
          <a:p>
            <a:r>
              <a:rPr lang="en-GB" sz="2400" dirty="0"/>
              <a:t>Get overview</a:t>
            </a:r>
          </a:p>
        </p:txBody>
      </p:sp>
      <mc:AlternateContent xmlns:mc="http://schemas.openxmlformats.org/markup-compatibility/2006" xmlns:pslz="http://schemas.microsoft.com/office/powerpoint/2016/slidezoom">
        <mc:Choice Requires="pslz">
          <p:graphicFrame>
            <p:nvGraphicFramePr>
              <p:cNvPr id="5" name="Folienzoom 4">
                <a:extLst>
                  <a:ext uri="{FF2B5EF4-FFF2-40B4-BE49-F238E27FC236}">
                    <a16:creationId xmlns:a16="http://schemas.microsoft.com/office/drawing/2014/main" id="{AC9B3802-94BC-DAF0-96C5-A60D9121CF73}"/>
                  </a:ext>
                </a:extLst>
              </p:cNvPr>
              <p:cNvGraphicFramePr>
                <a:graphicFrameLocks noChangeAspect="1"/>
              </p:cNvGraphicFramePr>
              <p:nvPr>
                <p:extLst>
                  <p:ext uri="{D42A27DB-BD31-4B8C-83A1-F6EECF244321}">
                    <p14:modId xmlns:p14="http://schemas.microsoft.com/office/powerpoint/2010/main" val="937183958"/>
                  </p:ext>
                </p:extLst>
              </p:nvPr>
            </p:nvGraphicFramePr>
            <p:xfrm>
              <a:off x="6278032" y="3600450"/>
              <a:ext cx="5520267" cy="3105150"/>
            </p:xfrm>
            <a:graphic>
              <a:graphicData uri="http://schemas.microsoft.com/office/powerpoint/2016/slidezoom">
                <pslz:sldZm>
                  <pslz:sldZmObj sldId="292" cId="1614746036">
                    <pslz:zmPr id="{57D59814-1C65-45FE-B774-2B7732E64A82}" returnToParent="0" transitionDur="1000">
                      <p166:blipFill xmlns:p166="http://schemas.microsoft.com/office/powerpoint/2016/6/main">
                        <a:blip r:embed="rId3"/>
                        <a:stretch>
                          <a:fillRect/>
                        </a:stretch>
                      </p166:blipFill>
                      <p166:spPr xmlns:p166="http://schemas.microsoft.com/office/powerpoint/2016/6/main">
                        <a:xfrm>
                          <a:off x="0" y="0"/>
                          <a:ext cx="5520267" cy="3105150"/>
                        </a:xfrm>
                        <a:prstGeom prst="rect">
                          <a:avLst/>
                        </a:prstGeom>
                        <a:ln w="3175">
                          <a:solidFill>
                            <a:prstClr val="ltGray"/>
                          </a:solidFill>
                        </a:ln>
                      </p166:spPr>
                    </pslz:zmPr>
                  </pslz:sldZmObj>
                </pslz:sldZm>
              </a:graphicData>
            </a:graphic>
          </p:graphicFrame>
        </mc:Choice>
        <mc:Fallback xmlns="">
          <p:pic>
            <p:nvPicPr>
              <p:cNvPr id="5" name="Folienzoom 4">
                <a:extLst>
                  <a:ext uri="{FF2B5EF4-FFF2-40B4-BE49-F238E27FC236}">
                    <a16:creationId xmlns:a16="http://schemas.microsoft.com/office/drawing/2014/main" id="{AC9B3802-94BC-DAF0-96C5-A60D9121CF73}"/>
                  </a:ext>
                </a:extLst>
              </p:cNvPr>
              <p:cNvPicPr>
                <a:picLocks noGrp="1" noRot="1" noChangeAspect="1" noMove="1" noResize="1" noEditPoints="1" noAdjustHandles="1" noChangeArrowheads="1" noChangeShapeType="1"/>
              </p:cNvPicPr>
              <p:nvPr/>
            </p:nvPicPr>
            <p:blipFill>
              <a:blip r:embed="rId4"/>
              <a:stretch>
                <a:fillRect/>
              </a:stretch>
            </p:blipFill>
            <p:spPr>
              <a:xfrm>
                <a:off x="6278032" y="3600450"/>
                <a:ext cx="5520267" cy="3105150"/>
              </a:xfrm>
              <a:prstGeom prst="rect">
                <a:avLst/>
              </a:prstGeom>
              <a:ln w="3175">
                <a:solidFill>
                  <a:prstClr val="ltGray"/>
                </a:solidFill>
              </a:ln>
            </p:spPr>
          </p:pic>
        </mc:Fallback>
      </mc:AlternateContent>
    </p:spTree>
    <p:extLst>
      <p:ext uri="{BB962C8B-B14F-4D97-AF65-F5344CB8AC3E}">
        <p14:creationId xmlns:p14="http://schemas.microsoft.com/office/powerpoint/2010/main" val="7159113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cture containing line&#10;&#10;Description automatically generated">
            <a:extLst>
              <a:ext uri="{FF2B5EF4-FFF2-40B4-BE49-F238E27FC236}">
                <a16:creationId xmlns:a16="http://schemas.microsoft.com/office/drawing/2014/main" id="{E016BCB8-DC51-D430-759A-3CDF67FBF8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03481" y="211841"/>
            <a:ext cx="4979255" cy="2967108"/>
          </a:xfrm>
          <a:prstGeom prst="rect">
            <a:avLst/>
          </a:prstGeom>
        </p:spPr>
      </p:pic>
      <p:pic>
        <p:nvPicPr>
          <p:cNvPr id="9" name="Picture 8" descr="A picture containing line, plot&#10;&#10;Description automatically generated">
            <a:extLst>
              <a:ext uri="{FF2B5EF4-FFF2-40B4-BE49-F238E27FC236}">
                <a16:creationId xmlns:a16="http://schemas.microsoft.com/office/drawing/2014/main" id="{08D01850-9418-FDA9-7368-A3B615F184D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03481" y="3588499"/>
            <a:ext cx="4702728" cy="2752050"/>
          </a:xfrm>
          <a:prstGeom prst="rect">
            <a:avLst/>
          </a:prstGeom>
        </p:spPr>
      </p:pic>
      <p:pic>
        <p:nvPicPr>
          <p:cNvPr id="12" name="Picture 11" descr="A picture containing design, illustration, art&#10;&#10;Description automatically generated with low confidence">
            <a:extLst>
              <a:ext uri="{FF2B5EF4-FFF2-40B4-BE49-F238E27FC236}">
                <a16:creationId xmlns:a16="http://schemas.microsoft.com/office/drawing/2014/main" id="{7772409C-A59E-5844-2CA5-2C42AD36563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3850" y="336445"/>
            <a:ext cx="4827606" cy="2799816"/>
          </a:xfrm>
          <a:prstGeom prst="rect">
            <a:avLst/>
          </a:prstGeom>
        </p:spPr>
      </p:pic>
      <p:pic>
        <p:nvPicPr>
          <p:cNvPr id="13" name="Picture 12" descr="A picture containing illustration, design&#10;&#10;Description automatically generated with medium confidence">
            <a:extLst>
              <a:ext uri="{FF2B5EF4-FFF2-40B4-BE49-F238E27FC236}">
                <a16:creationId xmlns:a16="http://schemas.microsoft.com/office/drawing/2014/main" id="{9F30636C-2BAF-147D-109C-9E83440E498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0656" y="3579168"/>
            <a:ext cx="4686360" cy="2752050"/>
          </a:xfrm>
          <a:prstGeom prst="rect">
            <a:avLst/>
          </a:prstGeom>
        </p:spPr>
      </p:pic>
      <p:pic>
        <p:nvPicPr>
          <p:cNvPr id="11" name="Picture 10" descr="A picture containing design&#10;&#10;Description automatically generated with low confidence">
            <a:extLst>
              <a:ext uri="{FF2B5EF4-FFF2-40B4-BE49-F238E27FC236}">
                <a16:creationId xmlns:a16="http://schemas.microsoft.com/office/drawing/2014/main" id="{281E3693-ED82-F6EE-903E-1CE4771EAAF5}"/>
              </a:ext>
            </a:extLst>
          </p:cNvPr>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439987" y="3588499"/>
            <a:ext cx="4586751" cy="2752050"/>
          </a:xfrm>
          <a:prstGeom prst="rect">
            <a:avLst/>
          </a:prstGeom>
        </p:spPr>
      </p:pic>
      <p:pic>
        <p:nvPicPr>
          <p:cNvPr id="5" name="Content Placeholder 4" descr="A picture containing design&#10;&#10;Description automatically generated with medium confidence">
            <a:extLst>
              <a:ext uri="{FF2B5EF4-FFF2-40B4-BE49-F238E27FC236}">
                <a16:creationId xmlns:a16="http://schemas.microsoft.com/office/drawing/2014/main" id="{F3741247-B7B2-E751-3F1B-23FFC73FDE21}"/>
              </a:ext>
            </a:extLst>
          </p:cNvPr>
          <p:cNvPicPr>
            <a:picLocks noGrp="1" noChangeAspect="1"/>
          </p:cNvPicPr>
          <p:nvPr>
            <p:ph idx="1"/>
          </p:nvPr>
        </p:nvPicPr>
        <p:blipFill>
          <a:blip r:embed="rId8">
            <a:extLst>
              <a:ext uri="{28A0092B-C50C-407E-A947-70E740481C1C}">
                <a14:useLocalDpi xmlns:a14="http://schemas.microsoft.com/office/drawing/2010/main" val="0"/>
              </a:ext>
            </a:extLst>
          </a:blip>
          <a:stretch>
            <a:fillRect/>
          </a:stretch>
        </p:blipFill>
        <p:spPr>
          <a:xfrm>
            <a:off x="411995" y="327115"/>
            <a:ext cx="4827607" cy="2851834"/>
          </a:xfrm>
        </p:spPr>
      </p:pic>
      <p:cxnSp>
        <p:nvCxnSpPr>
          <p:cNvPr id="19" name="Straight Arrow Connector 18">
            <a:extLst>
              <a:ext uri="{FF2B5EF4-FFF2-40B4-BE49-F238E27FC236}">
                <a16:creationId xmlns:a16="http://schemas.microsoft.com/office/drawing/2014/main" id="{48454312-38A7-EEBF-939D-A3571CEDEFC8}"/>
              </a:ext>
            </a:extLst>
          </p:cNvPr>
          <p:cNvCxnSpPr/>
          <p:nvPr/>
        </p:nvCxnSpPr>
        <p:spPr>
          <a:xfrm>
            <a:off x="5026738" y="1757697"/>
            <a:ext cx="1129004" cy="0"/>
          </a:xfrm>
          <a:prstGeom prst="straightConnector1">
            <a:avLst/>
          </a:prstGeom>
          <a:ln w="5715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CFE86966-E9C7-7D37-375A-7E1AB17C8C03}"/>
              </a:ext>
            </a:extLst>
          </p:cNvPr>
          <p:cNvCxnSpPr/>
          <p:nvPr/>
        </p:nvCxnSpPr>
        <p:spPr>
          <a:xfrm>
            <a:off x="5026738" y="5082505"/>
            <a:ext cx="1129004" cy="0"/>
          </a:xfrm>
          <a:prstGeom prst="straightConnector1">
            <a:avLst/>
          </a:prstGeom>
          <a:ln w="5715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22" name="TextBox 21">
            <a:extLst>
              <a:ext uri="{FF2B5EF4-FFF2-40B4-BE49-F238E27FC236}">
                <a16:creationId xmlns:a16="http://schemas.microsoft.com/office/drawing/2014/main" id="{ABAF9855-1BE4-7105-3523-E53A8C19C5AB}"/>
              </a:ext>
            </a:extLst>
          </p:cNvPr>
          <p:cNvSpPr txBox="1"/>
          <p:nvPr/>
        </p:nvSpPr>
        <p:spPr>
          <a:xfrm>
            <a:off x="10595311" y="327115"/>
            <a:ext cx="987425" cy="584775"/>
          </a:xfrm>
          <a:prstGeom prst="rect">
            <a:avLst/>
          </a:prstGeom>
          <a:noFill/>
        </p:spPr>
        <p:txBody>
          <a:bodyPr wrap="square" rtlCol="0">
            <a:spAutoFit/>
          </a:bodyPr>
          <a:lstStyle/>
          <a:p>
            <a:r>
              <a:rPr lang="de-DE" sz="1600" noProof="1"/>
              <a:t>Control</a:t>
            </a:r>
          </a:p>
          <a:p>
            <a:r>
              <a:rPr lang="de-DE" sz="1600" noProof="1"/>
              <a:t>RNase</a:t>
            </a:r>
          </a:p>
        </p:txBody>
      </p:sp>
      <p:sp>
        <p:nvSpPr>
          <p:cNvPr id="23" name="Rectangle 22">
            <a:extLst>
              <a:ext uri="{FF2B5EF4-FFF2-40B4-BE49-F238E27FC236}">
                <a16:creationId xmlns:a16="http://schemas.microsoft.com/office/drawing/2014/main" id="{16405071-35F8-5AC4-D327-23E93DF523F5}"/>
              </a:ext>
            </a:extLst>
          </p:cNvPr>
          <p:cNvSpPr/>
          <p:nvPr/>
        </p:nvSpPr>
        <p:spPr>
          <a:xfrm>
            <a:off x="10302348" y="472675"/>
            <a:ext cx="292963" cy="68273"/>
          </a:xfrm>
          <a:prstGeom prst="rect">
            <a:avLst/>
          </a:prstGeom>
          <a:solidFill>
            <a:srgbClr val="008189"/>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EE9616A3-FFF8-0C1F-5653-8B2E360F5763}"/>
              </a:ext>
            </a:extLst>
          </p:cNvPr>
          <p:cNvSpPr/>
          <p:nvPr/>
        </p:nvSpPr>
        <p:spPr>
          <a:xfrm>
            <a:off x="10302348" y="716687"/>
            <a:ext cx="292963" cy="68273"/>
          </a:xfrm>
          <a:prstGeom prst="rect">
            <a:avLst/>
          </a:prstGeom>
          <a:solidFill>
            <a:srgbClr val="0D4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E57EA929-2CA5-8C3D-0C4D-0E1FDA2CFB76}"/>
              </a:ext>
            </a:extLst>
          </p:cNvPr>
          <p:cNvSpPr txBox="1"/>
          <p:nvPr/>
        </p:nvSpPr>
        <p:spPr>
          <a:xfrm>
            <a:off x="4293922" y="336445"/>
            <a:ext cx="987425" cy="584775"/>
          </a:xfrm>
          <a:prstGeom prst="rect">
            <a:avLst/>
          </a:prstGeom>
          <a:noFill/>
        </p:spPr>
        <p:txBody>
          <a:bodyPr wrap="square" rtlCol="0">
            <a:spAutoFit/>
          </a:bodyPr>
          <a:lstStyle/>
          <a:p>
            <a:r>
              <a:rPr lang="de-DE" sz="1600" noProof="1"/>
              <a:t>Control</a:t>
            </a:r>
          </a:p>
          <a:p>
            <a:r>
              <a:rPr lang="de-DE" sz="1600" noProof="1"/>
              <a:t>RNase</a:t>
            </a:r>
          </a:p>
        </p:txBody>
      </p:sp>
      <p:sp>
        <p:nvSpPr>
          <p:cNvPr id="26" name="Rectangle 25">
            <a:extLst>
              <a:ext uri="{FF2B5EF4-FFF2-40B4-BE49-F238E27FC236}">
                <a16:creationId xmlns:a16="http://schemas.microsoft.com/office/drawing/2014/main" id="{26541A4E-E8E3-1E48-70C7-EDDBABD0FEC3}"/>
              </a:ext>
            </a:extLst>
          </p:cNvPr>
          <p:cNvSpPr/>
          <p:nvPr/>
        </p:nvSpPr>
        <p:spPr>
          <a:xfrm>
            <a:off x="4000959" y="482005"/>
            <a:ext cx="292963" cy="68273"/>
          </a:xfrm>
          <a:prstGeom prst="rect">
            <a:avLst/>
          </a:prstGeom>
          <a:solidFill>
            <a:srgbClr val="008189"/>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F833ACB4-E8A4-BEF7-0A33-259C6E433231}"/>
              </a:ext>
            </a:extLst>
          </p:cNvPr>
          <p:cNvSpPr/>
          <p:nvPr/>
        </p:nvSpPr>
        <p:spPr>
          <a:xfrm>
            <a:off x="4000959" y="726017"/>
            <a:ext cx="292963" cy="68273"/>
          </a:xfrm>
          <a:prstGeom prst="rect">
            <a:avLst/>
          </a:prstGeom>
          <a:solidFill>
            <a:srgbClr val="0D4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2CF08C3D-9571-797C-AD16-6553F92275B6}"/>
              </a:ext>
            </a:extLst>
          </p:cNvPr>
          <p:cNvSpPr txBox="1"/>
          <p:nvPr/>
        </p:nvSpPr>
        <p:spPr>
          <a:xfrm>
            <a:off x="10595311" y="3791168"/>
            <a:ext cx="987425" cy="584775"/>
          </a:xfrm>
          <a:prstGeom prst="rect">
            <a:avLst/>
          </a:prstGeom>
          <a:noFill/>
        </p:spPr>
        <p:txBody>
          <a:bodyPr wrap="square" rtlCol="0">
            <a:spAutoFit/>
          </a:bodyPr>
          <a:lstStyle/>
          <a:p>
            <a:r>
              <a:rPr lang="de-DE" sz="1600" noProof="1"/>
              <a:t>Control</a:t>
            </a:r>
          </a:p>
          <a:p>
            <a:r>
              <a:rPr lang="de-DE" sz="1600" noProof="1"/>
              <a:t>RNase</a:t>
            </a:r>
          </a:p>
        </p:txBody>
      </p:sp>
      <p:sp>
        <p:nvSpPr>
          <p:cNvPr id="32" name="Rectangle 31">
            <a:extLst>
              <a:ext uri="{FF2B5EF4-FFF2-40B4-BE49-F238E27FC236}">
                <a16:creationId xmlns:a16="http://schemas.microsoft.com/office/drawing/2014/main" id="{48B5277F-6B0C-C93F-B37B-E8C07D0E80CB}"/>
              </a:ext>
            </a:extLst>
          </p:cNvPr>
          <p:cNvSpPr/>
          <p:nvPr/>
        </p:nvSpPr>
        <p:spPr>
          <a:xfrm>
            <a:off x="10302348" y="3936728"/>
            <a:ext cx="292963" cy="68273"/>
          </a:xfrm>
          <a:prstGeom prst="rect">
            <a:avLst/>
          </a:prstGeom>
          <a:solidFill>
            <a:srgbClr val="008189"/>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46C62D1E-0B9E-01F0-A580-C3EE1B9442D3}"/>
              </a:ext>
            </a:extLst>
          </p:cNvPr>
          <p:cNvSpPr/>
          <p:nvPr/>
        </p:nvSpPr>
        <p:spPr>
          <a:xfrm>
            <a:off x="10302348" y="4180740"/>
            <a:ext cx="292963" cy="68273"/>
          </a:xfrm>
          <a:prstGeom prst="rect">
            <a:avLst/>
          </a:prstGeom>
          <a:solidFill>
            <a:srgbClr val="0D4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FC0B966F-2DD7-BD85-13A3-37402BD4D668}"/>
              </a:ext>
            </a:extLst>
          </p:cNvPr>
          <p:cNvSpPr txBox="1"/>
          <p:nvPr/>
        </p:nvSpPr>
        <p:spPr>
          <a:xfrm>
            <a:off x="4293922" y="3722471"/>
            <a:ext cx="987425" cy="584775"/>
          </a:xfrm>
          <a:prstGeom prst="rect">
            <a:avLst/>
          </a:prstGeom>
          <a:noFill/>
        </p:spPr>
        <p:txBody>
          <a:bodyPr wrap="square" rtlCol="0">
            <a:spAutoFit/>
          </a:bodyPr>
          <a:lstStyle/>
          <a:p>
            <a:r>
              <a:rPr lang="de-DE" sz="1600" noProof="1"/>
              <a:t>Control</a:t>
            </a:r>
          </a:p>
          <a:p>
            <a:r>
              <a:rPr lang="de-DE" sz="1600" noProof="1"/>
              <a:t>RNase</a:t>
            </a:r>
          </a:p>
        </p:txBody>
      </p:sp>
      <p:sp>
        <p:nvSpPr>
          <p:cNvPr id="38" name="Rectangle 37">
            <a:extLst>
              <a:ext uri="{FF2B5EF4-FFF2-40B4-BE49-F238E27FC236}">
                <a16:creationId xmlns:a16="http://schemas.microsoft.com/office/drawing/2014/main" id="{C8C7576C-93CA-7C44-4320-B4E03E8D9A51}"/>
              </a:ext>
            </a:extLst>
          </p:cNvPr>
          <p:cNvSpPr/>
          <p:nvPr/>
        </p:nvSpPr>
        <p:spPr>
          <a:xfrm>
            <a:off x="4000959" y="3868031"/>
            <a:ext cx="292963" cy="68273"/>
          </a:xfrm>
          <a:prstGeom prst="rect">
            <a:avLst/>
          </a:prstGeom>
          <a:solidFill>
            <a:srgbClr val="008189"/>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F395EBCF-230D-2BD4-DF3A-76E5FD8B5B41}"/>
              </a:ext>
            </a:extLst>
          </p:cNvPr>
          <p:cNvSpPr/>
          <p:nvPr/>
        </p:nvSpPr>
        <p:spPr>
          <a:xfrm>
            <a:off x="4000959" y="4112043"/>
            <a:ext cx="292963" cy="68273"/>
          </a:xfrm>
          <a:prstGeom prst="rect">
            <a:avLst/>
          </a:prstGeom>
          <a:solidFill>
            <a:srgbClr val="0D4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A842C85E-002A-6B4E-050C-BAEDDB1560FE}"/>
              </a:ext>
            </a:extLst>
          </p:cNvPr>
          <p:cNvSpPr/>
          <p:nvPr/>
        </p:nvSpPr>
        <p:spPr>
          <a:xfrm rot="16200000">
            <a:off x="8818467" y="5273639"/>
            <a:ext cx="1770602" cy="45719"/>
          </a:xfrm>
          <a:prstGeom prst="rect">
            <a:avLst/>
          </a:prstGeom>
          <a:solidFill>
            <a:srgbClr val="008189"/>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856304B9-F318-A7A3-ACE0-9A3178C74BCA}"/>
              </a:ext>
            </a:extLst>
          </p:cNvPr>
          <p:cNvSpPr/>
          <p:nvPr/>
        </p:nvSpPr>
        <p:spPr>
          <a:xfrm rot="16200000" flipV="1">
            <a:off x="7047552" y="5206597"/>
            <a:ext cx="1917085" cy="45720"/>
          </a:xfrm>
          <a:prstGeom prst="rect">
            <a:avLst/>
          </a:prstGeom>
          <a:solidFill>
            <a:srgbClr val="0D4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a:extLst>
              <a:ext uri="{FF2B5EF4-FFF2-40B4-BE49-F238E27FC236}">
                <a16:creationId xmlns:a16="http://schemas.microsoft.com/office/drawing/2014/main" id="{44040F03-C3C9-E932-5040-4AA74F9993E3}"/>
              </a:ext>
            </a:extLst>
          </p:cNvPr>
          <p:cNvSpPr txBox="1"/>
          <p:nvPr/>
        </p:nvSpPr>
        <p:spPr>
          <a:xfrm>
            <a:off x="7741112" y="6140168"/>
            <a:ext cx="529964" cy="338554"/>
          </a:xfrm>
          <a:prstGeom prst="rect">
            <a:avLst/>
          </a:prstGeom>
          <a:noFill/>
        </p:spPr>
        <p:txBody>
          <a:bodyPr wrap="square" rtlCol="0">
            <a:spAutoFit/>
          </a:bodyPr>
          <a:lstStyle/>
          <a:p>
            <a:r>
              <a:rPr lang="de-DE" sz="1600" noProof="1"/>
              <a:t>max</a:t>
            </a:r>
          </a:p>
        </p:txBody>
      </p:sp>
      <p:sp>
        <p:nvSpPr>
          <p:cNvPr id="48" name="TextBox 47">
            <a:extLst>
              <a:ext uri="{FF2B5EF4-FFF2-40B4-BE49-F238E27FC236}">
                <a16:creationId xmlns:a16="http://schemas.microsoft.com/office/drawing/2014/main" id="{648EDC45-06AF-3A0E-AB92-42F1B3D904A3}"/>
              </a:ext>
            </a:extLst>
          </p:cNvPr>
          <p:cNvSpPr txBox="1"/>
          <p:nvPr/>
        </p:nvSpPr>
        <p:spPr>
          <a:xfrm>
            <a:off x="9438786" y="6140168"/>
            <a:ext cx="529964" cy="338554"/>
          </a:xfrm>
          <a:prstGeom prst="rect">
            <a:avLst/>
          </a:prstGeom>
          <a:noFill/>
        </p:spPr>
        <p:txBody>
          <a:bodyPr wrap="square" rtlCol="0">
            <a:spAutoFit/>
          </a:bodyPr>
          <a:lstStyle/>
          <a:p>
            <a:r>
              <a:rPr lang="de-DE" sz="1600" noProof="1"/>
              <a:t>max</a:t>
            </a:r>
          </a:p>
        </p:txBody>
      </p:sp>
      <p:sp>
        <p:nvSpPr>
          <p:cNvPr id="49" name="TextBox 48">
            <a:extLst>
              <a:ext uri="{FF2B5EF4-FFF2-40B4-BE49-F238E27FC236}">
                <a16:creationId xmlns:a16="http://schemas.microsoft.com/office/drawing/2014/main" id="{910E2589-03FF-90F6-0DA5-15C69CA320F0}"/>
              </a:ext>
            </a:extLst>
          </p:cNvPr>
          <p:cNvSpPr txBox="1"/>
          <p:nvPr/>
        </p:nvSpPr>
        <p:spPr>
          <a:xfrm>
            <a:off x="7962653" y="2984396"/>
            <a:ext cx="529964" cy="338554"/>
          </a:xfrm>
          <a:prstGeom prst="rect">
            <a:avLst/>
          </a:prstGeom>
          <a:noFill/>
        </p:spPr>
        <p:txBody>
          <a:bodyPr wrap="square" rtlCol="0">
            <a:spAutoFit/>
          </a:bodyPr>
          <a:lstStyle/>
          <a:p>
            <a:r>
              <a:rPr lang="de-DE" sz="1600" noProof="1"/>
              <a:t>max</a:t>
            </a:r>
          </a:p>
        </p:txBody>
      </p:sp>
      <p:sp>
        <p:nvSpPr>
          <p:cNvPr id="50" name="Rectangle 49">
            <a:extLst>
              <a:ext uri="{FF2B5EF4-FFF2-40B4-BE49-F238E27FC236}">
                <a16:creationId xmlns:a16="http://schemas.microsoft.com/office/drawing/2014/main" id="{389848B2-A7EB-F7A9-DF8E-A0E148E8A1EB}"/>
              </a:ext>
            </a:extLst>
          </p:cNvPr>
          <p:cNvSpPr/>
          <p:nvPr/>
        </p:nvSpPr>
        <p:spPr>
          <a:xfrm rot="16200000" flipV="1">
            <a:off x="7026520" y="1775921"/>
            <a:ext cx="2389829" cy="45719"/>
          </a:xfrm>
          <a:prstGeom prst="rect">
            <a:avLst/>
          </a:prstGeom>
          <a:solidFill>
            <a:srgbClr val="0D4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0333F83F-8365-302E-92C2-90E7CD724B02}"/>
              </a:ext>
            </a:extLst>
          </p:cNvPr>
          <p:cNvSpPr/>
          <p:nvPr/>
        </p:nvSpPr>
        <p:spPr>
          <a:xfrm rot="16200000">
            <a:off x="7200677" y="1972936"/>
            <a:ext cx="1995799" cy="45719"/>
          </a:xfrm>
          <a:prstGeom prst="rect">
            <a:avLst/>
          </a:prstGeom>
          <a:solidFill>
            <a:srgbClr val="008189"/>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extBox 53">
            <a:extLst>
              <a:ext uri="{FF2B5EF4-FFF2-40B4-BE49-F238E27FC236}">
                <a16:creationId xmlns:a16="http://schemas.microsoft.com/office/drawing/2014/main" id="{94EB0361-52D8-03EF-3DCA-B8D3BCF08AC2}"/>
              </a:ext>
            </a:extLst>
          </p:cNvPr>
          <p:cNvSpPr txBox="1"/>
          <p:nvPr/>
        </p:nvSpPr>
        <p:spPr>
          <a:xfrm rot="16200000">
            <a:off x="-380776" y="1400643"/>
            <a:ext cx="1687806" cy="338554"/>
          </a:xfrm>
          <a:prstGeom prst="rect">
            <a:avLst/>
          </a:prstGeom>
          <a:noFill/>
        </p:spPr>
        <p:txBody>
          <a:bodyPr wrap="square" rtlCol="0">
            <a:spAutoFit/>
          </a:bodyPr>
          <a:lstStyle/>
          <a:p>
            <a:r>
              <a:rPr lang="de-DE" sz="1600" dirty="0"/>
              <a:t>Protein </a:t>
            </a:r>
            <a:r>
              <a:rPr lang="en-US" sz="1600" dirty="0"/>
              <a:t>amount</a:t>
            </a:r>
          </a:p>
        </p:txBody>
      </p:sp>
      <p:sp>
        <p:nvSpPr>
          <p:cNvPr id="55" name="TextBox 54">
            <a:extLst>
              <a:ext uri="{FF2B5EF4-FFF2-40B4-BE49-F238E27FC236}">
                <a16:creationId xmlns:a16="http://schemas.microsoft.com/office/drawing/2014/main" id="{21B02EBE-F36F-EF4A-1D50-FEB1AAC6A655}"/>
              </a:ext>
            </a:extLst>
          </p:cNvPr>
          <p:cNvSpPr txBox="1"/>
          <p:nvPr/>
        </p:nvSpPr>
        <p:spPr>
          <a:xfrm>
            <a:off x="2449766" y="3007148"/>
            <a:ext cx="987425" cy="338554"/>
          </a:xfrm>
          <a:prstGeom prst="rect">
            <a:avLst/>
          </a:prstGeom>
          <a:noFill/>
        </p:spPr>
        <p:txBody>
          <a:bodyPr wrap="square" rtlCol="0">
            <a:spAutoFit/>
          </a:bodyPr>
          <a:lstStyle/>
          <a:p>
            <a:r>
              <a:rPr lang="en-US" sz="1600" dirty="0"/>
              <a:t>Fractions</a:t>
            </a:r>
          </a:p>
        </p:txBody>
      </p:sp>
      <p:sp>
        <p:nvSpPr>
          <p:cNvPr id="56" name="TextBox 55">
            <a:extLst>
              <a:ext uri="{FF2B5EF4-FFF2-40B4-BE49-F238E27FC236}">
                <a16:creationId xmlns:a16="http://schemas.microsoft.com/office/drawing/2014/main" id="{BD3F18C9-E665-9C69-AE22-D17DFBE910B5}"/>
              </a:ext>
            </a:extLst>
          </p:cNvPr>
          <p:cNvSpPr txBox="1"/>
          <p:nvPr/>
        </p:nvSpPr>
        <p:spPr>
          <a:xfrm rot="16200000">
            <a:off x="-383445" y="4575295"/>
            <a:ext cx="1687806" cy="338554"/>
          </a:xfrm>
          <a:prstGeom prst="rect">
            <a:avLst/>
          </a:prstGeom>
          <a:noFill/>
        </p:spPr>
        <p:txBody>
          <a:bodyPr wrap="square" rtlCol="0">
            <a:spAutoFit/>
          </a:bodyPr>
          <a:lstStyle/>
          <a:p>
            <a:r>
              <a:rPr lang="de-DE" sz="1600" dirty="0"/>
              <a:t>Protein </a:t>
            </a:r>
            <a:r>
              <a:rPr lang="en-US" sz="1600" dirty="0"/>
              <a:t>amount</a:t>
            </a:r>
          </a:p>
        </p:txBody>
      </p:sp>
      <p:sp>
        <p:nvSpPr>
          <p:cNvPr id="57" name="TextBox 56">
            <a:extLst>
              <a:ext uri="{FF2B5EF4-FFF2-40B4-BE49-F238E27FC236}">
                <a16:creationId xmlns:a16="http://schemas.microsoft.com/office/drawing/2014/main" id="{11E0AF9E-75E1-C4E0-B95E-C43D6B196B1E}"/>
              </a:ext>
            </a:extLst>
          </p:cNvPr>
          <p:cNvSpPr txBox="1"/>
          <p:nvPr/>
        </p:nvSpPr>
        <p:spPr>
          <a:xfrm>
            <a:off x="2223250" y="6181800"/>
            <a:ext cx="987425" cy="338554"/>
          </a:xfrm>
          <a:prstGeom prst="rect">
            <a:avLst/>
          </a:prstGeom>
          <a:noFill/>
        </p:spPr>
        <p:txBody>
          <a:bodyPr wrap="square" rtlCol="0">
            <a:spAutoFit/>
          </a:bodyPr>
          <a:lstStyle/>
          <a:p>
            <a:r>
              <a:rPr lang="en-US" sz="1600" dirty="0"/>
              <a:t>Fractions</a:t>
            </a:r>
          </a:p>
        </p:txBody>
      </p:sp>
      <p:sp>
        <p:nvSpPr>
          <p:cNvPr id="2" name="Rectángulo 4">
            <a:extLst>
              <a:ext uri="{FF2B5EF4-FFF2-40B4-BE49-F238E27FC236}">
                <a16:creationId xmlns:a16="http://schemas.microsoft.com/office/drawing/2014/main" id="{C95B2650-1D04-664D-6D03-7850006AFF3A}"/>
              </a:ext>
            </a:extLst>
          </p:cNvPr>
          <p:cNvSpPr/>
          <p:nvPr/>
        </p:nvSpPr>
        <p:spPr>
          <a:xfrm>
            <a:off x="528135" y="6653761"/>
            <a:ext cx="11810355" cy="261610"/>
          </a:xfrm>
          <a:prstGeom prst="rect">
            <a:avLst/>
          </a:prstGeom>
        </p:spPr>
        <p:txBody>
          <a:bodyPr wrap="square">
            <a:spAutoFit/>
          </a:bodyPr>
          <a:lstStyle/>
          <a:p>
            <a:r>
              <a:rPr lang="en-US" sz="1100" dirty="0">
                <a:solidFill>
                  <a:schemeClr val="accent1">
                    <a:lumMod val="60000"/>
                    <a:lumOff val="40000"/>
                  </a:schemeClr>
                </a:solidFill>
                <a:latin typeface="Segoe UI" panose="020B0502040204020203" pitchFamily="34" charset="0"/>
              </a:rPr>
              <a:t>Adapted from </a:t>
            </a:r>
            <a:r>
              <a:rPr lang="en-US" sz="1100" dirty="0" err="1">
                <a:solidFill>
                  <a:schemeClr val="accent1">
                    <a:lumMod val="60000"/>
                    <a:lumOff val="40000"/>
                  </a:schemeClr>
                </a:solidFill>
                <a:latin typeface="Segoe UI" panose="020B0502040204020203" pitchFamily="34" charset="0"/>
              </a:rPr>
              <a:t>Caudron</a:t>
            </a:r>
            <a:r>
              <a:rPr lang="en-US" sz="1100" dirty="0">
                <a:solidFill>
                  <a:schemeClr val="accent1">
                    <a:lumMod val="60000"/>
                    <a:lumOff val="40000"/>
                  </a:schemeClr>
                </a:solidFill>
                <a:latin typeface="Segoe UI" panose="020B0502040204020203" pitchFamily="34" charset="0"/>
              </a:rPr>
              <a:t>-Herger </a:t>
            </a:r>
            <a:r>
              <a:rPr lang="en-US" sz="1100" i="1" dirty="0">
                <a:solidFill>
                  <a:schemeClr val="accent1">
                    <a:lumMod val="60000"/>
                    <a:lumOff val="40000"/>
                  </a:schemeClr>
                </a:solidFill>
                <a:latin typeface="Segoe UI" panose="020B0502040204020203" pitchFamily="34" charset="0"/>
              </a:rPr>
              <a:t>et al. </a:t>
            </a:r>
            <a:r>
              <a:rPr lang="en-US" sz="1100" dirty="0">
                <a:solidFill>
                  <a:schemeClr val="accent1">
                    <a:lumMod val="60000"/>
                    <a:lumOff val="40000"/>
                  </a:schemeClr>
                </a:solidFill>
                <a:latin typeface="Segoe UI" panose="020B0502040204020203" pitchFamily="34" charset="0"/>
              </a:rPr>
              <a:t>(2019). R-</a:t>
            </a:r>
            <a:r>
              <a:rPr lang="en-US" sz="1100" dirty="0" err="1">
                <a:solidFill>
                  <a:schemeClr val="accent1">
                    <a:lumMod val="60000"/>
                    <a:lumOff val="40000"/>
                  </a:schemeClr>
                </a:solidFill>
                <a:latin typeface="Segoe UI" panose="020B0502040204020203" pitchFamily="34" charset="0"/>
              </a:rPr>
              <a:t>DeeP</a:t>
            </a:r>
            <a:r>
              <a:rPr lang="en-US" sz="1100" dirty="0">
                <a:solidFill>
                  <a:schemeClr val="accent1">
                    <a:lumMod val="60000"/>
                    <a:lumOff val="40000"/>
                  </a:schemeClr>
                </a:solidFill>
                <a:latin typeface="Segoe UI" panose="020B0502040204020203" pitchFamily="34" charset="0"/>
              </a:rPr>
              <a:t>: Proteome-wide and Quantitative Identification of RNA-Dependent Proteins by Density Gradient Ultracentrifugation. Molecular Cell 75</a:t>
            </a:r>
            <a:endParaRPr lang="es-MX" sz="1100" dirty="0">
              <a:solidFill>
                <a:schemeClr val="accent1">
                  <a:lumMod val="60000"/>
                  <a:lumOff val="40000"/>
                </a:schemeClr>
              </a:solidFill>
            </a:endParaRPr>
          </a:p>
        </p:txBody>
      </p:sp>
    </p:spTree>
    <p:extLst>
      <p:ext uri="{BB962C8B-B14F-4D97-AF65-F5344CB8AC3E}">
        <p14:creationId xmlns:p14="http://schemas.microsoft.com/office/powerpoint/2010/main" val="16147460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descr="A picture containing line&#10;&#10;Description automatically generated">
            <a:extLst>
              <a:ext uri="{FF2B5EF4-FFF2-40B4-BE49-F238E27FC236}">
                <a16:creationId xmlns:a16="http://schemas.microsoft.com/office/drawing/2014/main" id="{E016BCB8-DC51-D430-759A-3CDF67FBF8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03481" y="211841"/>
            <a:ext cx="4979255" cy="2967108"/>
          </a:xfrm>
          <a:prstGeom prst="rect">
            <a:avLst/>
          </a:prstGeom>
        </p:spPr>
      </p:pic>
      <p:pic>
        <p:nvPicPr>
          <p:cNvPr id="9" name="Picture 8" descr="A picture containing line, plot&#10;&#10;Description automatically generated">
            <a:extLst>
              <a:ext uri="{FF2B5EF4-FFF2-40B4-BE49-F238E27FC236}">
                <a16:creationId xmlns:a16="http://schemas.microsoft.com/office/drawing/2014/main" id="{08D01850-9418-FDA9-7368-A3B615F184D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03481" y="3588499"/>
            <a:ext cx="4702728" cy="2752050"/>
          </a:xfrm>
          <a:prstGeom prst="rect">
            <a:avLst/>
          </a:prstGeom>
        </p:spPr>
      </p:pic>
      <p:pic>
        <p:nvPicPr>
          <p:cNvPr id="12" name="Picture 11" descr="A picture containing design, illustration, art&#10;&#10;Description automatically generated with low confidence">
            <a:extLst>
              <a:ext uri="{FF2B5EF4-FFF2-40B4-BE49-F238E27FC236}">
                <a16:creationId xmlns:a16="http://schemas.microsoft.com/office/drawing/2014/main" id="{7772409C-A59E-5844-2CA5-2C42AD36563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3850" y="336445"/>
            <a:ext cx="4827606" cy="2799816"/>
          </a:xfrm>
          <a:prstGeom prst="rect">
            <a:avLst/>
          </a:prstGeom>
        </p:spPr>
      </p:pic>
      <p:pic>
        <p:nvPicPr>
          <p:cNvPr id="13" name="Picture 12" descr="A picture containing illustration, design&#10;&#10;Description automatically generated with medium confidence">
            <a:extLst>
              <a:ext uri="{FF2B5EF4-FFF2-40B4-BE49-F238E27FC236}">
                <a16:creationId xmlns:a16="http://schemas.microsoft.com/office/drawing/2014/main" id="{9F30636C-2BAF-147D-109C-9E83440E498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0656" y="3579168"/>
            <a:ext cx="4686360" cy="2752050"/>
          </a:xfrm>
          <a:prstGeom prst="rect">
            <a:avLst/>
          </a:prstGeom>
        </p:spPr>
      </p:pic>
      <p:pic>
        <p:nvPicPr>
          <p:cNvPr id="11" name="Picture 10" descr="A picture containing design&#10;&#10;Description automatically generated with low confidence">
            <a:extLst>
              <a:ext uri="{FF2B5EF4-FFF2-40B4-BE49-F238E27FC236}">
                <a16:creationId xmlns:a16="http://schemas.microsoft.com/office/drawing/2014/main" id="{281E3693-ED82-F6EE-903E-1CE4771EAAF5}"/>
              </a:ext>
            </a:extLst>
          </p:cNvPr>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439987" y="3588499"/>
            <a:ext cx="4586751" cy="2752050"/>
          </a:xfrm>
          <a:prstGeom prst="rect">
            <a:avLst/>
          </a:prstGeom>
        </p:spPr>
      </p:pic>
      <p:pic>
        <p:nvPicPr>
          <p:cNvPr id="5" name="Content Placeholder 4" descr="A picture containing design&#10;&#10;Description automatically generated with medium confidence">
            <a:extLst>
              <a:ext uri="{FF2B5EF4-FFF2-40B4-BE49-F238E27FC236}">
                <a16:creationId xmlns:a16="http://schemas.microsoft.com/office/drawing/2014/main" id="{F3741247-B7B2-E751-3F1B-23FFC73FDE21}"/>
              </a:ext>
            </a:extLst>
          </p:cNvPr>
          <p:cNvPicPr>
            <a:picLocks noGrp="1" noChangeAspect="1"/>
          </p:cNvPicPr>
          <p:nvPr>
            <p:ph idx="1"/>
          </p:nvPr>
        </p:nvPicPr>
        <p:blipFill>
          <a:blip r:embed="rId8">
            <a:extLst>
              <a:ext uri="{28A0092B-C50C-407E-A947-70E740481C1C}">
                <a14:useLocalDpi xmlns:a14="http://schemas.microsoft.com/office/drawing/2010/main" val="0"/>
              </a:ext>
            </a:extLst>
          </a:blip>
          <a:stretch>
            <a:fillRect/>
          </a:stretch>
        </p:blipFill>
        <p:spPr>
          <a:xfrm>
            <a:off x="411995" y="327115"/>
            <a:ext cx="4827607" cy="2851834"/>
          </a:xfrm>
        </p:spPr>
      </p:pic>
      <p:cxnSp>
        <p:nvCxnSpPr>
          <p:cNvPr id="19" name="Straight Arrow Connector 18">
            <a:extLst>
              <a:ext uri="{FF2B5EF4-FFF2-40B4-BE49-F238E27FC236}">
                <a16:creationId xmlns:a16="http://schemas.microsoft.com/office/drawing/2014/main" id="{48454312-38A7-EEBF-939D-A3571CEDEFC8}"/>
              </a:ext>
            </a:extLst>
          </p:cNvPr>
          <p:cNvCxnSpPr/>
          <p:nvPr/>
        </p:nvCxnSpPr>
        <p:spPr>
          <a:xfrm>
            <a:off x="5026738" y="1757697"/>
            <a:ext cx="1129004" cy="0"/>
          </a:xfrm>
          <a:prstGeom prst="straightConnector1">
            <a:avLst/>
          </a:prstGeom>
          <a:ln w="5715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CFE86966-E9C7-7D37-375A-7E1AB17C8C03}"/>
              </a:ext>
            </a:extLst>
          </p:cNvPr>
          <p:cNvCxnSpPr/>
          <p:nvPr/>
        </p:nvCxnSpPr>
        <p:spPr>
          <a:xfrm>
            <a:off x="5026738" y="5082505"/>
            <a:ext cx="1129004" cy="0"/>
          </a:xfrm>
          <a:prstGeom prst="straightConnector1">
            <a:avLst/>
          </a:prstGeom>
          <a:ln w="5715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22" name="TextBox 21">
            <a:extLst>
              <a:ext uri="{FF2B5EF4-FFF2-40B4-BE49-F238E27FC236}">
                <a16:creationId xmlns:a16="http://schemas.microsoft.com/office/drawing/2014/main" id="{ABAF9855-1BE4-7105-3523-E53A8C19C5AB}"/>
              </a:ext>
            </a:extLst>
          </p:cNvPr>
          <p:cNvSpPr txBox="1"/>
          <p:nvPr/>
        </p:nvSpPr>
        <p:spPr>
          <a:xfrm>
            <a:off x="10595311" y="327115"/>
            <a:ext cx="987425" cy="584775"/>
          </a:xfrm>
          <a:prstGeom prst="rect">
            <a:avLst/>
          </a:prstGeom>
          <a:noFill/>
        </p:spPr>
        <p:txBody>
          <a:bodyPr wrap="square" rtlCol="0">
            <a:spAutoFit/>
          </a:bodyPr>
          <a:lstStyle/>
          <a:p>
            <a:r>
              <a:rPr lang="de-DE" sz="1600" noProof="1"/>
              <a:t>Control</a:t>
            </a:r>
          </a:p>
          <a:p>
            <a:r>
              <a:rPr lang="de-DE" sz="1600" noProof="1"/>
              <a:t>RNase</a:t>
            </a:r>
          </a:p>
        </p:txBody>
      </p:sp>
      <p:sp>
        <p:nvSpPr>
          <p:cNvPr id="23" name="Rectangle 22">
            <a:extLst>
              <a:ext uri="{FF2B5EF4-FFF2-40B4-BE49-F238E27FC236}">
                <a16:creationId xmlns:a16="http://schemas.microsoft.com/office/drawing/2014/main" id="{16405071-35F8-5AC4-D327-23E93DF523F5}"/>
              </a:ext>
            </a:extLst>
          </p:cNvPr>
          <p:cNvSpPr/>
          <p:nvPr/>
        </p:nvSpPr>
        <p:spPr>
          <a:xfrm>
            <a:off x="10302348" y="472675"/>
            <a:ext cx="292963" cy="68273"/>
          </a:xfrm>
          <a:prstGeom prst="rect">
            <a:avLst/>
          </a:prstGeom>
          <a:solidFill>
            <a:srgbClr val="008189"/>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EE9616A3-FFF8-0C1F-5653-8B2E360F5763}"/>
              </a:ext>
            </a:extLst>
          </p:cNvPr>
          <p:cNvSpPr/>
          <p:nvPr/>
        </p:nvSpPr>
        <p:spPr>
          <a:xfrm>
            <a:off x="10302348" y="716687"/>
            <a:ext cx="292963" cy="68273"/>
          </a:xfrm>
          <a:prstGeom prst="rect">
            <a:avLst/>
          </a:prstGeom>
          <a:solidFill>
            <a:srgbClr val="0D4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E57EA929-2CA5-8C3D-0C4D-0E1FDA2CFB76}"/>
              </a:ext>
            </a:extLst>
          </p:cNvPr>
          <p:cNvSpPr txBox="1"/>
          <p:nvPr/>
        </p:nvSpPr>
        <p:spPr>
          <a:xfrm>
            <a:off x="4293922" y="336445"/>
            <a:ext cx="987425" cy="584775"/>
          </a:xfrm>
          <a:prstGeom prst="rect">
            <a:avLst/>
          </a:prstGeom>
          <a:noFill/>
        </p:spPr>
        <p:txBody>
          <a:bodyPr wrap="square" rtlCol="0">
            <a:spAutoFit/>
          </a:bodyPr>
          <a:lstStyle/>
          <a:p>
            <a:r>
              <a:rPr lang="de-DE" sz="1600" noProof="1"/>
              <a:t>Control</a:t>
            </a:r>
          </a:p>
          <a:p>
            <a:r>
              <a:rPr lang="de-DE" sz="1600" noProof="1"/>
              <a:t>RNase</a:t>
            </a:r>
          </a:p>
        </p:txBody>
      </p:sp>
      <p:sp>
        <p:nvSpPr>
          <p:cNvPr id="26" name="Rectangle 25">
            <a:extLst>
              <a:ext uri="{FF2B5EF4-FFF2-40B4-BE49-F238E27FC236}">
                <a16:creationId xmlns:a16="http://schemas.microsoft.com/office/drawing/2014/main" id="{26541A4E-E8E3-1E48-70C7-EDDBABD0FEC3}"/>
              </a:ext>
            </a:extLst>
          </p:cNvPr>
          <p:cNvSpPr/>
          <p:nvPr/>
        </p:nvSpPr>
        <p:spPr>
          <a:xfrm>
            <a:off x="4000959" y="482005"/>
            <a:ext cx="292963" cy="68273"/>
          </a:xfrm>
          <a:prstGeom prst="rect">
            <a:avLst/>
          </a:prstGeom>
          <a:solidFill>
            <a:srgbClr val="008189"/>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F833ACB4-E8A4-BEF7-0A33-259C6E433231}"/>
              </a:ext>
            </a:extLst>
          </p:cNvPr>
          <p:cNvSpPr/>
          <p:nvPr/>
        </p:nvSpPr>
        <p:spPr>
          <a:xfrm>
            <a:off x="4000959" y="726017"/>
            <a:ext cx="292963" cy="68273"/>
          </a:xfrm>
          <a:prstGeom prst="rect">
            <a:avLst/>
          </a:prstGeom>
          <a:solidFill>
            <a:srgbClr val="0D4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2CF08C3D-9571-797C-AD16-6553F92275B6}"/>
              </a:ext>
            </a:extLst>
          </p:cNvPr>
          <p:cNvSpPr txBox="1"/>
          <p:nvPr/>
        </p:nvSpPr>
        <p:spPr>
          <a:xfrm>
            <a:off x="10595311" y="3791168"/>
            <a:ext cx="987425" cy="584775"/>
          </a:xfrm>
          <a:prstGeom prst="rect">
            <a:avLst/>
          </a:prstGeom>
          <a:noFill/>
        </p:spPr>
        <p:txBody>
          <a:bodyPr wrap="square" rtlCol="0">
            <a:spAutoFit/>
          </a:bodyPr>
          <a:lstStyle/>
          <a:p>
            <a:r>
              <a:rPr lang="de-DE" sz="1600" noProof="1"/>
              <a:t>Control</a:t>
            </a:r>
          </a:p>
          <a:p>
            <a:r>
              <a:rPr lang="de-DE" sz="1600" noProof="1"/>
              <a:t>RNase</a:t>
            </a:r>
          </a:p>
        </p:txBody>
      </p:sp>
      <p:sp>
        <p:nvSpPr>
          <p:cNvPr id="32" name="Rectangle 31">
            <a:extLst>
              <a:ext uri="{FF2B5EF4-FFF2-40B4-BE49-F238E27FC236}">
                <a16:creationId xmlns:a16="http://schemas.microsoft.com/office/drawing/2014/main" id="{48B5277F-6B0C-C93F-B37B-E8C07D0E80CB}"/>
              </a:ext>
            </a:extLst>
          </p:cNvPr>
          <p:cNvSpPr/>
          <p:nvPr/>
        </p:nvSpPr>
        <p:spPr>
          <a:xfrm>
            <a:off x="10302348" y="3936728"/>
            <a:ext cx="292963" cy="68273"/>
          </a:xfrm>
          <a:prstGeom prst="rect">
            <a:avLst/>
          </a:prstGeom>
          <a:solidFill>
            <a:srgbClr val="008189"/>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46C62D1E-0B9E-01F0-A580-C3EE1B9442D3}"/>
              </a:ext>
            </a:extLst>
          </p:cNvPr>
          <p:cNvSpPr/>
          <p:nvPr/>
        </p:nvSpPr>
        <p:spPr>
          <a:xfrm>
            <a:off x="10302348" y="4180740"/>
            <a:ext cx="292963" cy="68273"/>
          </a:xfrm>
          <a:prstGeom prst="rect">
            <a:avLst/>
          </a:prstGeom>
          <a:solidFill>
            <a:srgbClr val="0D4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FC0B966F-2DD7-BD85-13A3-37402BD4D668}"/>
              </a:ext>
            </a:extLst>
          </p:cNvPr>
          <p:cNvSpPr txBox="1"/>
          <p:nvPr/>
        </p:nvSpPr>
        <p:spPr>
          <a:xfrm>
            <a:off x="4293922" y="3722471"/>
            <a:ext cx="987425" cy="584775"/>
          </a:xfrm>
          <a:prstGeom prst="rect">
            <a:avLst/>
          </a:prstGeom>
          <a:noFill/>
        </p:spPr>
        <p:txBody>
          <a:bodyPr wrap="square" rtlCol="0">
            <a:spAutoFit/>
          </a:bodyPr>
          <a:lstStyle/>
          <a:p>
            <a:r>
              <a:rPr lang="de-DE" sz="1600" noProof="1"/>
              <a:t>Control</a:t>
            </a:r>
          </a:p>
          <a:p>
            <a:r>
              <a:rPr lang="de-DE" sz="1600" noProof="1"/>
              <a:t>RNase</a:t>
            </a:r>
          </a:p>
        </p:txBody>
      </p:sp>
      <p:sp>
        <p:nvSpPr>
          <p:cNvPr id="38" name="Rectangle 37">
            <a:extLst>
              <a:ext uri="{FF2B5EF4-FFF2-40B4-BE49-F238E27FC236}">
                <a16:creationId xmlns:a16="http://schemas.microsoft.com/office/drawing/2014/main" id="{C8C7576C-93CA-7C44-4320-B4E03E8D9A51}"/>
              </a:ext>
            </a:extLst>
          </p:cNvPr>
          <p:cNvSpPr/>
          <p:nvPr/>
        </p:nvSpPr>
        <p:spPr>
          <a:xfrm>
            <a:off x="4000959" y="3868031"/>
            <a:ext cx="292963" cy="68273"/>
          </a:xfrm>
          <a:prstGeom prst="rect">
            <a:avLst/>
          </a:prstGeom>
          <a:solidFill>
            <a:srgbClr val="008189"/>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F395EBCF-230D-2BD4-DF3A-76E5FD8B5B41}"/>
              </a:ext>
            </a:extLst>
          </p:cNvPr>
          <p:cNvSpPr/>
          <p:nvPr/>
        </p:nvSpPr>
        <p:spPr>
          <a:xfrm>
            <a:off x="4000959" y="4112043"/>
            <a:ext cx="292963" cy="68273"/>
          </a:xfrm>
          <a:prstGeom prst="rect">
            <a:avLst/>
          </a:prstGeom>
          <a:solidFill>
            <a:srgbClr val="0D4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A842C85E-002A-6B4E-050C-BAEDDB1560FE}"/>
              </a:ext>
            </a:extLst>
          </p:cNvPr>
          <p:cNvSpPr/>
          <p:nvPr/>
        </p:nvSpPr>
        <p:spPr>
          <a:xfrm rot="16200000">
            <a:off x="8818467" y="5273639"/>
            <a:ext cx="1770602" cy="45719"/>
          </a:xfrm>
          <a:prstGeom prst="rect">
            <a:avLst/>
          </a:prstGeom>
          <a:solidFill>
            <a:srgbClr val="008189"/>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856304B9-F318-A7A3-ACE0-9A3178C74BCA}"/>
              </a:ext>
            </a:extLst>
          </p:cNvPr>
          <p:cNvSpPr/>
          <p:nvPr/>
        </p:nvSpPr>
        <p:spPr>
          <a:xfrm rot="16200000" flipV="1">
            <a:off x="7047552" y="5206597"/>
            <a:ext cx="1917085" cy="45720"/>
          </a:xfrm>
          <a:prstGeom prst="rect">
            <a:avLst/>
          </a:prstGeom>
          <a:solidFill>
            <a:srgbClr val="0D4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a:extLst>
              <a:ext uri="{FF2B5EF4-FFF2-40B4-BE49-F238E27FC236}">
                <a16:creationId xmlns:a16="http://schemas.microsoft.com/office/drawing/2014/main" id="{44040F03-C3C9-E932-5040-4AA74F9993E3}"/>
              </a:ext>
            </a:extLst>
          </p:cNvPr>
          <p:cNvSpPr txBox="1"/>
          <p:nvPr/>
        </p:nvSpPr>
        <p:spPr>
          <a:xfrm>
            <a:off x="7741112" y="6140168"/>
            <a:ext cx="529964" cy="338554"/>
          </a:xfrm>
          <a:prstGeom prst="rect">
            <a:avLst/>
          </a:prstGeom>
          <a:noFill/>
        </p:spPr>
        <p:txBody>
          <a:bodyPr wrap="square" rtlCol="0">
            <a:spAutoFit/>
          </a:bodyPr>
          <a:lstStyle/>
          <a:p>
            <a:r>
              <a:rPr lang="de-DE" sz="1600" noProof="1"/>
              <a:t>max</a:t>
            </a:r>
          </a:p>
        </p:txBody>
      </p:sp>
      <p:sp>
        <p:nvSpPr>
          <p:cNvPr id="48" name="TextBox 47">
            <a:extLst>
              <a:ext uri="{FF2B5EF4-FFF2-40B4-BE49-F238E27FC236}">
                <a16:creationId xmlns:a16="http://schemas.microsoft.com/office/drawing/2014/main" id="{648EDC45-06AF-3A0E-AB92-42F1B3D904A3}"/>
              </a:ext>
            </a:extLst>
          </p:cNvPr>
          <p:cNvSpPr txBox="1"/>
          <p:nvPr/>
        </p:nvSpPr>
        <p:spPr>
          <a:xfrm>
            <a:off x="9438786" y="6140168"/>
            <a:ext cx="529964" cy="338554"/>
          </a:xfrm>
          <a:prstGeom prst="rect">
            <a:avLst/>
          </a:prstGeom>
          <a:noFill/>
        </p:spPr>
        <p:txBody>
          <a:bodyPr wrap="square" rtlCol="0">
            <a:spAutoFit/>
          </a:bodyPr>
          <a:lstStyle/>
          <a:p>
            <a:r>
              <a:rPr lang="de-DE" sz="1600" noProof="1"/>
              <a:t>max</a:t>
            </a:r>
          </a:p>
        </p:txBody>
      </p:sp>
      <p:sp>
        <p:nvSpPr>
          <p:cNvPr id="49" name="TextBox 48">
            <a:extLst>
              <a:ext uri="{FF2B5EF4-FFF2-40B4-BE49-F238E27FC236}">
                <a16:creationId xmlns:a16="http://schemas.microsoft.com/office/drawing/2014/main" id="{910E2589-03FF-90F6-0DA5-15C69CA320F0}"/>
              </a:ext>
            </a:extLst>
          </p:cNvPr>
          <p:cNvSpPr txBox="1"/>
          <p:nvPr/>
        </p:nvSpPr>
        <p:spPr>
          <a:xfrm>
            <a:off x="7962653" y="2984396"/>
            <a:ext cx="529964" cy="338554"/>
          </a:xfrm>
          <a:prstGeom prst="rect">
            <a:avLst/>
          </a:prstGeom>
          <a:noFill/>
        </p:spPr>
        <p:txBody>
          <a:bodyPr wrap="square" rtlCol="0">
            <a:spAutoFit/>
          </a:bodyPr>
          <a:lstStyle/>
          <a:p>
            <a:r>
              <a:rPr lang="de-DE" sz="1600" noProof="1"/>
              <a:t>max</a:t>
            </a:r>
          </a:p>
        </p:txBody>
      </p:sp>
      <p:sp>
        <p:nvSpPr>
          <p:cNvPr id="50" name="Rectangle 49">
            <a:extLst>
              <a:ext uri="{FF2B5EF4-FFF2-40B4-BE49-F238E27FC236}">
                <a16:creationId xmlns:a16="http://schemas.microsoft.com/office/drawing/2014/main" id="{389848B2-A7EB-F7A9-DF8E-A0E148E8A1EB}"/>
              </a:ext>
            </a:extLst>
          </p:cNvPr>
          <p:cNvSpPr/>
          <p:nvPr/>
        </p:nvSpPr>
        <p:spPr>
          <a:xfrm rot="16200000" flipV="1">
            <a:off x="7026520" y="1775921"/>
            <a:ext cx="2389829" cy="45719"/>
          </a:xfrm>
          <a:prstGeom prst="rect">
            <a:avLst/>
          </a:prstGeom>
          <a:solidFill>
            <a:srgbClr val="0D4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0333F83F-8365-302E-92C2-90E7CD724B02}"/>
              </a:ext>
            </a:extLst>
          </p:cNvPr>
          <p:cNvSpPr/>
          <p:nvPr/>
        </p:nvSpPr>
        <p:spPr>
          <a:xfrm rot="16200000">
            <a:off x="7200677" y="1972936"/>
            <a:ext cx="1995799" cy="45719"/>
          </a:xfrm>
          <a:prstGeom prst="rect">
            <a:avLst/>
          </a:prstGeom>
          <a:solidFill>
            <a:srgbClr val="008189"/>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extBox 53">
            <a:extLst>
              <a:ext uri="{FF2B5EF4-FFF2-40B4-BE49-F238E27FC236}">
                <a16:creationId xmlns:a16="http://schemas.microsoft.com/office/drawing/2014/main" id="{94EB0361-52D8-03EF-3DCA-B8D3BCF08AC2}"/>
              </a:ext>
            </a:extLst>
          </p:cNvPr>
          <p:cNvSpPr txBox="1"/>
          <p:nvPr/>
        </p:nvSpPr>
        <p:spPr>
          <a:xfrm rot="16200000">
            <a:off x="-380776" y="1400643"/>
            <a:ext cx="1687806" cy="338554"/>
          </a:xfrm>
          <a:prstGeom prst="rect">
            <a:avLst/>
          </a:prstGeom>
          <a:noFill/>
        </p:spPr>
        <p:txBody>
          <a:bodyPr wrap="square" rtlCol="0">
            <a:spAutoFit/>
          </a:bodyPr>
          <a:lstStyle/>
          <a:p>
            <a:r>
              <a:rPr lang="de-DE" sz="1600" dirty="0"/>
              <a:t>Protein </a:t>
            </a:r>
            <a:r>
              <a:rPr lang="en-US" sz="1600" dirty="0"/>
              <a:t>amount</a:t>
            </a:r>
          </a:p>
        </p:txBody>
      </p:sp>
      <p:sp>
        <p:nvSpPr>
          <p:cNvPr id="55" name="TextBox 54">
            <a:extLst>
              <a:ext uri="{FF2B5EF4-FFF2-40B4-BE49-F238E27FC236}">
                <a16:creationId xmlns:a16="http://schemas.microsoft.com/office/drawing/2014/main" id="{21B02EBE-F36F-EF4A-1D50-FEB1AAC6A655}"/>
              </a:ext>
            </a:extLst>
          </p:cNvPr>
          <p:cNvSpPr txBox="1"/>
          <p:nvPr/>
        </p:nvSpPr>
        <p:spPr>
          <a:xfrm>
            <a:off x="2449766" y="3007148"/>
            <a:ext cx="987425" cy="338554"/>
          </a:xfrm>
          <a:prstGeom prst="rect">
            <a:avLst/>
          </a:prstGeom>
          <a:noFill/>
        </p:spPr>
        <p:txBody>
          <a:bodyPr wrap="square" rtlCol="0">
            <a:spAutoFit/>
          </a:bodyPr>
          <a:lstStyle/>
          <a:p>
            <a:r>
              <a:rPr lang="en-US" sz="1600" dirty="0"/>
              <a:t>Fractions</a:t>
            </a:r>
          </a:p>
        </p:txBody>
      </p:sp>
      <p:sp>
        <p:nvSpPr>
          <p:cNvPr id="56" name="TextBox 55">
            <a:extLst>
              <a:ext uri="{FF2B5EF4-FFF2-40B4-BE49-F238E27FC236}">
                <a16:creationId xmlns:a16="http://schemas.microsoft.com/office/drawing/2014/main" id="{BD3F18C9-E665-9C69-AE22-D17DFBE910B5}"/>
              </a:ext>
            </a:extLst>
          </p:cNvPr>
          <p:cNvSpPr txBox="1"/>
          <p:nvPr/>
        </p:nvSpPr>
        <p:spPr>
          <a:xfrm rot="16200000">
            <a:off x="-383445" y="4575295"/>
            <a:ext cx="1687806" cy="338554"/>
          </a:xfrm>
          <a:prstGeom prst="rect">
            <a:avLst/>
          </a:prstGeom>
          <a:noFill/>
        </p:spPr>
        <p:txBody>
          <a:bodyPr wrap="square" rtlCol="0">
            <a:spAutoFit/>
          </a:bodyPr>
          <a:lstStyle/>
          <a:p>
            <a:r>
              <a:rPr lang="de-DE" sz="1600" dirty="0"/>
              <a:t>Protein </a:t>
            </a:r>
            <a:r>
              <a:rPr lang="en-US" sz="1600" dirty="0"/>
              <a:t>amount</a:t>
            </a:r>
          </a:p>
        </p:txBody>
      </p:sp>
      <p:sp>
        <p:nvSpPr>
          <p:cNvPr id="57" name="TextBox 56">
            <a:extLst>
              <a:ext uri="{FF2B5EF4-FFF2-40B4-BE49-F238E27FC236}">
                <a16:creationId xmlns:a16="http://schemas.microsoft.com/office/drawing/2014/main" id="{11E0AF9E-75E1-C4E0-B95E-C43D6B196B1E}"/>
              </a:ext>
            </a:extLst>
          </p:cNvPr>
          <p:cNvSpPr txBox="1"/>
          <p:nvPr/>
        </p:nvSpPr>
        <p:spPr>
          <a:xfrm>
            <a:off x="2223250" y="6181800"/>
            <a:ext cx="987425" cy="338554"/>
          </a:xfrm>
          <a:prstGeom prst="rect">
            <a:avLst/>
          </a:prstGeom>
          <a:noFill/>
        </p:spPr>
        <p:txBody>
          <a:bodyPr wrap="square" rtlCol="0">
            <a:spAutoFit/>
          </a:bodyPr>
          <a:lstStyle/>
          <a:p>
            <a:r>
              <a:rPr lang="en-US" sz="1600" dirty="0"/>
              <a:t>Fractions</a:t>
            </a:r>
          </a:p>
        </p:txBody>
      </p:sp>
      <p:sp>
        <p:nvSpPr>
          <p:cNvPr id="2" name="Rectángulo 4">
            <a:extLst>
              <a:ext uri="{FF2B5EF4-FFF2-40B4-BE49-F238E27FC236}">
                <a16:creationId xmlns:a16="http://schemas.microsoft.com/office/drawing/2014/main" id="{C95B2650-1D04-664D-6D03-7850006AFF3A}"/>
              </a:ext>
            </a:extLst>
          </p:cNvPr>
          <p:cNvSpPr/>
          <p:nvPr/>
        </p:nvSpPr>
        <p:spPr>
          <a:xfrm>
            <a:off x="528135" y="6653761"/>
            <a:ext cx="11810355" cy="261610"/>
          </a:xfrm>
          <a:prstGeom prst="rect">
            <a:avLst/>
          </a:prstGeom>
        </p:spPr>
        <p:txBody>
          <a:bodyPr wrap="square">
            <a:spAutoFit/>
          </a:bodyPr>
          <a:lstStyle/>
          <a:p>
            <a:r>
              <a:rPr lang="en-US" sz="1100" dirty="0">
                <a:solidFill>
                  <a:schemeClr val="accent1">
                    <a:lumMod val="60000"/>
                    <a:lumOff val="40000"/>
                  </a:schemeClr>
                </a:solidFill>
                <a:latin typeface="Segoe UI" panose="020B0502040204020203" pitchFamily="34" charset="0"/>
              </a:rPr>
              <a:t>Adapted from </a:t>
            </a:r>
            <a:r>
              <a:rPr lang="en-US" sz="1100" dirty="0" err="1">
                <a:solidFill>
                  <a:schemeClr val="accent1">
                    <a:lumMod val="60000"/>
                    <a:lumOff val="40000"/>
                  </a:schemeClr>
                </a:solidFill>
                <a:latin typeface="Segoe UI" panose="020B0502040204020203" pitchFamily="34" charset="0"/>
              </a:rPr>
              <a:t>Caudron</a:t>
            </a:r>
            <a:r>
              <a:rPr lang="en-US" sz="1100" dirty="0">
                <a:solidFill>
                  <a:schemeClr val="accent1">
                    <a:lumMod val="60000"/>
                    <a:lumOff val="40000"/>
                  </a:schemeClr>
                </a:solidFill>
                <a:latin typeface="Segoe UI" panose="020B0502040204020203" pitchFamily="34" charset="0"/>
              </a:rPr>
              <a:t>-Herger </a:t>
            </a:r>
            <a:r>
              <a:rPr lang="en-US" sz="1100" i="1" dirty="0">
                <a:solidFill>
                  <a:schemeClr val="accent1">
                    <a:lumMod val="60000"/>
                    <a:lumOff val="40000"/>
                  </a:schemeClr>
                </a:solidFill>
                <a:latin typeface="Segoe UI" panose="020B0502040204020203" pitchFamily="34" charset="0"/>
              </a:rPr>
              <a:t>et al. </a:t>
            </a:r>
            <a:r>
              <a:rPr lang="en-US" sz="1100" dirty="0">
                <a:solidFill>
                  <a:schemeClr val="accent1">
                    <a:lumMod val="60000"/>
                    <a:lumOff val="40000"/>
                  </a:schemeClr>
                </a:solidFill>
                <a:latin typeface="Segoe UI" panose="020B0502040204020203" pitchFamily="34" charset="0"/>
              </a:rPr>
              <a:t>(2019). R-</a:t>
            </a:r>
            <a:r>
              <a:rPr lang="en-US" sz="1100" dirty="0" err="1">
                <a:solidFill>
                  <a:schemeClr val="accent1">
                    <a:lumMod val="60000"/>
                    <a:lumOff val="40000"/>
                  </a:schemeClr>
                </a:solidFill>
                <a:latin typeface="Segoe UI" panose="020B0502040204020203" pitchFamily="34" charset="0"/>
              </a:rPr>
              <a:t>DeeP</a:t>
            </a:r>
            <a:r>
              <a:rPr lang="en-US" sz="1100" dirty="0">
                <a:solidFill>
                  <a:schemeClr val="accent1">
                    <a:lumMod val="60000"/>
                    <a:lumOff val="40000"/>
                  </a:schemeClr>
                </a:solidFill>
                <a:latin typeface="Segoe UI" panose="020B0502040204020203" pitchFamily="34" charset="0"/>
              </a:rPr>
              <a:t>: Proteome-wide and Quantitative Identification of RNA-Dependent Proteins by Density Gradient Ultracentrifugation. Molecular Cell 75</a:t>
            </a:r>
            <a:endParaRPr lang="es-MX" sz="1100" dirty="0">
              <a:solidFill>
                <a:schemeClr val="accent1">
                  <a:lumMod val="60000"/>
                  <a:lumOff val="40000"/>
                </a:schemeClr>
              </a:solidFill>
            </a:endParaRPr>
          </a:p>
        </p:txBody>
      </p:sp>
    </p:spTree>
    <p:extLst>
      <p:ext uri="{BB962C8B-B14F-4D97-AF65-F5344CB8AC3E}">
        <p14:creationId xmlns:p14="http://schemas.microsoft.com/office/powerpoint/2010/main" val="2017212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25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fade">
                                      <p:cBhvr>
                                        <p:cTn id="15" dur="250"/>
                                        <p:tgtEl>
                                          <p:spTgt spid="19"/>
                                        </p:tgtEl>
                                      </p:cBhvr>
                                    </p:animEffect>
                                  </p:childTnLst>
                                </p:cTn>
                              </p:par>
                              <p:par>
                                <p:cTn id="16" presetID="10" presetClass="entr" presetSubtype="0" fill="hold" nodeType="with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fade">
                                      <p:cBhvr>
                                        <p:cTn id="18" dur="250"/>
                                        <p:tgtEl>
                                          <p:spTgt spid="20"/>
                                        </p:tgtEl>
                                      </p:cBhvr>
                                    </p:animEffect>
                                  </p:childTnLst>
                                </p:cTn>
                              </p:par>
                              <p:par>
                                <p:cTn id="19" presetID="10"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250"/>
                                        <p:tgtEl>
                                          <p:spTgt spid="7"/>
                                        </p:tgtEl>
                                      </p:cBhvr>
                                    </p:animEffect>
                                  </p:childTnLst>
                                </p:cTn>
                              </p:par>
                              <p:par>
                                <p:cTn id="22" presetID="10" presetClass="entr" presetSubtype="0" fill="hold"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250"/>
                                        <p:tgtEl>
                                          <p:spTgt spid="9"/>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250"/>
                                        <p:tgtEl>
                                          <p:spTgt spid="22"/>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3"/>
                                        </p:tgtEl>
                                        <p:attrNameLst>
                                          <p:attrName>style.visibility</p:attrName>
                                        </p:attrNameLst>
                                      </p:cBhvr>
                                      <p:to>
                                        <p:strVal val="visible"/>
                                      </p:to>
                                    </p:set>
                                    <p:animEffect transition="in" filter="fade">
                                      <p:cBhvr>
                                        <p:cTn id="30" dur="250"/>
                                        <p:tgtEl>
                                          <p:spTgt spid="23"/>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4"/>
                                        </p:tgtEl>
                                        <p:attrNameLst>
                                          <p:attrName>style.visibility</p:attrName>
                                        </p:attrNameLst>
                                      </p:cBhvr>
                                      <p:to>
                                        <p:strVal val="visible"/>
                                      </p:to>
                                    </p:set>
                                    <p:animEffect transition="in" filter="fade">
                                      <p:cBhvr>
                                        <p:cTn id="33" dur="250"/>
                                        <p:tgtEl>
                                          <p:spTgt spid="24"/>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1"/>
                                        </p:tgtEl>
                                        <p:attrNameLst>
                                          <p:attrName>style.visibility</p:attrName>
                                        </p:attrNameLst>
                                      </p:cBhvr>
                                      <p:to>
                                        <p:strVal val="visible"/>
                                      </p:to>
                                    </p:set>
                                    <p:animEffect transition="in" filter="fade">
                                      <p:cBhvr>
                                        <p:cTn id="36" dur="250"/>
                                        <p:tgtEl>
                                          <p:spTgt spid="31"/>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2"/>
                                        </p:tgtEl>
                                        <p:attrNameLst>
                                          <p:attrName>style.visibility</p:attrName>
                                        </p:attrNameLst>
                                      </p:cBhvr>
                                      <p:to>
                                        <p:strVal val="visible"/>
                                      </p:to>
                                    </p:set>
                                    <p:animEffect transition="in" filter="fade">
                                      <p:cBhvr>
                                        <p:cTn id="39" dur="250"/>
                                        <p:tgtEl>
                                          <p:spTgt spid="32"/>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33"/>
                                        </p:tgtEl>
                                        <p:attrNameLst>
                                          <p:attrName>style.visibility</p:attrName>
                                        </p:attrNameLst>
                                      </p:cBhvr>
                                      <p:to>
                                        <p:strVal val="visible"/>
                                      </p:to>
                                    </p:set>
                                    <p:animEffect transition="in" filter="fade">
                                      <p:cBhvr>
                                        <p:cTn id="42" dur="250"/>
                                        <p:tgtEl>
                                          <p:spTgt spid="33"/>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51"/>
                                        </p:tgtEl>
                                        <p:attrNameLst>
                                          <p:attrName>style.visibility</p:attrName>
                                        </p:attrNameLst>
                                      </p:cBhvr>
                                      <p:to>
                                        <p:strVal val="visible"/>
                                      </p:to>
                                    </p:set>
                                    <p:animEffect transition="in" filter="fade">
                                      <p:cBhvr>
                                        <p:cTn id="47" dur="500"/>
                                        <p:tgtEl>
                                          <p:spTgt spid="51"/>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49"/>
                                        </p:tgtEl>
                                        <p:attrNameLst>
                                          <p:attrName>style.visibility</p:attrName>
                                        </p:attrNameLst>
                                      </p:cBhvr>
                                      <p:to>
                                        <p:strVal val="visible"/>
                                      </p:to>
                                    </p:set>
                                    <p:animEffect transition="in" filter="fade">
                                      <p:cBhvr>
                                        <p:cTn id="50" dur="500"/>
                                        <p:tgtEl>
                                          <p:spTgt spid="49"/>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46"/>
                                        </p:tgtEl>
                                        <p:attrNameLst>
                                          <p:attrName>style.visibility</p:attrName>
                                        </p:attrNameLst>
                                      </p:cBhvr>
                                      <p:to>
                                        <p:strVal val="visible"/>
                                      </p:to>
                                    </p:set>
                                    <p:animEffect transition="in" filter="fade">
                                      <p:cBhvr>
                                        <p:cTn id="53" dur="250"/>
                                        <p:tgtEl>
                                          <p:spTgt spid="46"/>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47"/>
                                        </p:tgtEl>
                                        <p:attrNameLst>
                                          <p:attrName>style.visibility</p:attrName>
                                        </p:attrNameLst>
                                      </p:cBhvr>
                                      <p:to>
                                        <p:strVal val="visible"/>
                                      </p:to>
                                    </p:set>
                                    <p:animEffect transition="in" filter="fade">
                                      <p:cBhvr>
                                        <p:cTn id="56" dur="250"/>
                                        <p:tgtEl>
                                          <p:spTgt spid="47"/>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45"/>
                                        </p:tgtEl>
                                        <p:attrNameLst>
                                          <p:attrName>style.visibility</p:attrName>
                                        </p:attrNameLst>
                                      </p:cBhvr>
                                      <p:to>
                                        <p:strVal val="visible"/>
                                      </p:to>
                                    </p:set>
                                    <p:animEffect transition="in" filter="fade">
                                      <p:cBhvr>
                                        <p:cTn id="59" dur="250"/>
                                        <p:tgtEl>
                                          <p:spTgt spid="45"/>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48"/>
                                        </p:tgtEl>
                                        <p:attrNameLst>
                                          <p:attrName>style.visibility</p:attrName>
                                        </p:attrNameLst>
                                      </p:cBhvr>
                                      <p:to>
                                        <p:strVal val="visible"/>
                                      </p:to>
                                    </p:set>
                                    <p:animEffect transition="in" filter="fade">
                                      <p:cBhvr>
                                        <p:cTn id="62" dur="250"/>
                                        <p:tgtEl>
                                          <p:spTgt spid="48"/>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50"/>
                                        </p:tgtEl>
                                        <p:attrNameLst>
                                          <p:attrName>style.visibility</p:attrName>
                                        </p:attrNameLst>
                                      </p:cBhvr>
                                      <p:to>
                                        <p:strVal val="visible"/>
                                      </p:to>
                                    </p:set>
                                    <p:animEffect transition="in" filter="fade">
                                      <p:cBhvr>
                                        <p:cTn id="65"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animBg="1"/>
      <p:bldP spid="24" grpId="0" animBg="1"/>
      <p:bldP spid="31" grpId="0"/>
      <p:bldP spid="32" grpId="0" animBg="1"/>
      <p:bldP spid="33" grpId="0" animBg="1"/>
      <p:bldP spid="45" grpId="0" animBg="1"/>
      <p:bldP spid="46" grpId="0" animBg="1"/>
      <p:bldP spid="47" grpId="0"/>
      <p:bldP spid="48" grpId="0"/>
      <p:bldP spid="49" grpId="0"/>
      <p:bldP spid="50" grpId="0" animBg="1"/>
      <p:bldP spid="51"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29E50CE-29C8-764B-B307-AB6D6F221B2F}"/>
              </a:ext>
            </a:extLst>
          </p:cNvPr>
          <p:cNvSpPr>
            <a:spLocks noGrp="1"/>
          </p:cNvSpPr>
          <p:nvPr>
            <p:ph type="title"/>
          </p:nvPr>
        </p:nvSpPr>
        <p:spPr/>
        <p:txBody>
          <a:bodyPr rtlCol="0"/>
          <a:lstStyle/>
          <a:p>
            <a:pPr rtl="0"/>
            <a:r>
              <a:rPr lang="en-GB" dirty="0"/>
              <a:t>Timetable</a:t>
            </a:r>
          </a:p>
        </p:txBody>
      </p:sp>
      <p:graphicFrame>
        <p:nvGraphicFramePr>
          <p:cNvPr id="27" name="Table 26">
            <a:extLst>
              <a:ext uri="{FF2B5EF4-FFF2-40B4-BE49-F238E27FC236}">
                <a16:creationId xmlns:a16="http://schemas.microsoft.com/office/drawing/2014/main" id="{48D59CE7-DDAE-664A-BEBC-A86D61DD25DD}"/>
              </a:ext>
            </a:extLst>
          </p:cNvPr>
          <p:cNvGraphicFramePr>
            <a:graphicFrameLocks noGrp="1"/>
          </p:cNvGraphicFramePr>
          <p:nvPr>
            <p:extLst>
              <p:ext uri="{D42A27DB-BD31-4B8C-83A1-F6EECF244321}">
                <p14:modId xmlns:p14="http://schemas.microsoft.com/office/powerpoint/2010/main" val="3339636666"/>
              </p:ext>
            </p:extLst>
          </p:nvPr>
        </p:nvGraphicFramePr>
        <p:xfrm>
          <a:off x="1600191" y="1212561"/>
          <a:ext cx="8902692" cy="299086"/>
        </p:xfrm>
        <a:graphic>
          <a:graphicData uri="http://schemas.openxmlformats.org/drawingml/2006/table">
            <a:tbl>
              <a:tblPr firstRow="1" bandRow="1">
                <a:effectLst>
                  <a:outerShdw blurRad="114300" dist="38100" dir="2700000" algn="tl" rotWithShape="0">
                    <a:prstClr val="black">
                      <a:alpha val="20000"/>
                    </a:prstClr>
                  </a:outerShdw>
                </a:effectLst>
                <a:tableStyleId>{5C22544A-7EE6-4342-B048-85BDC9FD1C3A}</a:tableStyleId>
              </a:tblPr>
              <a:tblGrid>
                <a:gridCol w="914506">
                  <a:extLst>
                    <a:ext uri="{9D8B030D-6E8A-4147-A177-3AD203B41FA5}">
                      <a16:colId xmlns:a16="http://schemas.microsoft.com/office/drawing/2014/main" val="20000"/>
                    </a:ext>
                  </a:extLst>
                </a:gridCol>
                <a:gridCol w="7988186">
                  <a:extLst>
                    <a:ext uri="{9D8B030D-6E8A-4147-A177-3AD203B41FA5}">
                      <a16:colId xmlns:a16="http://schemas.microsoft.com/office/drawing/2014/main" val="20001"/>
                    </a:ext>
                  </a:extLst>
                </a:gridCol>
              </a:tblGrid>
              <a:tr h="228600">
                <a:tc>
                  <a:txBody>
                    <a:bodyPr/>
                    <a:lstStyle/>
                    <a:p>
                      <a:pPr algn="ctr" rtl="0"/>
                      <a:r>
                        <a:rPr lang="en-gb" sz="1400" b="1" dirty="0">
                          <a:effectLst>
                            <a:outerShdw blurRad="38100" dist="38100" dir="2700000" algn="tl">
                              <a:srgbClr val="000000">
                                <a:alpha val="43137"/>
                              </a:srgbClr>
                            </a:outerShdw>
                          </a:effectLst>
                          <a:latin typeface="+mj-lt"/>
                          <a:cs typeface="Arial" panose="020B0604020202020204" pitchFamily="34" charset="0"/>
                        </a:rPr>
                        <a:t>Tasks</a:t>
                      </a:r>
                    </a:p>
                  </a:txBody>
                  <a:tcPr marL="85726" marR="85726" marT="42863" marB="42863">
                    <a:lnL w="12700" cap="flat" cmpd="sng" algn="ctr">
                      <a:solidFill>
                        <a:srgbClr val="7E7E7E"/>
                      </a:solidFill>
                      <a:prstDash val="solid"/>
                      <a:round/>
                      <a:headEnd type="none" w="med" len="med"/>
                      <a:tailEnd type="none" w="med" len="med"/>
                    </a:lnL>
                    <a:lnT w="12700" cap="flat" cmpd="sng" algn="ctr">
                      <a:solidFill>
                        <a:srgbClr val="7E7E7E"/>
                      </a:solidFill>
                      <a:prstDash val="solid"/>
                      <a:round/>
                      <a:headEnd type="none" w="med" len="med"/>
                      <a:tailEnd type="none" w="med" len="med"/>
                    </a:lnT>
                    <a:lnB w="12700" cap="flat" cmpd="sng" algn="ctr">
                      <a:solidFill>
                        <a:srgbClr val="7E7E7E"/>
                      </a:solidFill>
                      <a:prstDash val="solid"/>
                      <a:round/>
                      <a:headEnd type="none" w="med" len="med"/>
                      <a:tailEnd type="none" w="med" len="med"/>
                    </a:lnB>
                    <a:solidFill>
                      <a:schemeClr val="accent1"/>
                    </a:solidFill>
                  </a:tcPr>
                </a:tc>
                <a:tc>
                  <a:txBody>
                    <a:bodyPr/>
                    <a:lstStyle/>
                    <a:p>
                      <a:pPr algn="ctr" rtl="0"/>
                      <a:r>
                        <a:rPr lang="de-DE" sz="1400" b="1" dirty="0">
                          <a:effectLst>
                            <a:outerShdw blurRad="38100" dist="38100" dir="2700000" algn="tl">
                              <a:srgbClr val="000000">
                                <a:alpha val="43137"/>
                              </a:srgbClr>
                            </a:outerShdw>
                          </a:effectLst>
                          <a:latin typeface="+mj-lt"/>
                          <a:cs typeface="Arial" panose="020B0604020202020204" pitchFamily="34" charset="0"/>
                        </a:rPr>
                        <a:t>M</a:t>
                      </a:r>
                      <a:r>
                        <a:rPr lang="en-gb" sz="1400" b="1" dirty="0">
                          <a:effectLst>
                            <a:outerShdw blurRad="38100" dist="38100" dir="2700000" algn="tl">
                              <a:srgbClr val="000000">
                                <a:alpha val="43137"/>
                              </a:srgbClr>
                            </a:outerShdw>
                          </a:effectLst>
                          <a:latin typeface="+mj-lt"/>
                          <a:cs typeface="Arial" panose="020B0604020202020204" pitchFamily="34" charset="0"/>
                        </a:rPr>
                        <a:t>ay</a:t>
                      </a:r>
                    </a:p>
                  </a:txBody>
                  <a:tcPr marL="85726" marR="85726" marT="42863" marB="42863">
                    <a:lnR w="12700" cap="flat" cmpd="sng" algn="ctr">
                      <a:solidFill>
                        <a:srgbClr val="7E7E7E"/>
                      </a:solidFill>
                      <a:prstDash val="solid"/>
                      <a:round/>
                      <a:headEnd type="none" w="med" len="med"/>
                      <a:tailEnd type="none" w="med" len="med"/>
                    </a:lnR>
                    <a:lnT w="12700" cap="flat" cmpd="sng" algn="ctr">
                      <a:solidFill>
                        <a:srgbClr val="7E7E7E"/>
                      </a:solidFill>
                      <a:prstDash val="solid"/>
                      <a:round/>
                      <a:headEnd type="none" w="med" len="med"/>
                      <a:tailEnd type="none" w="med" len="med"/>
                    </a:lnT>
                    <a:lnB w="12700" cap="flat" cmpd="sng" algn="ctr">
                      <a:solidFill>
                        <a:srgbClr val="7E7E7E"/>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bl>
          </a:graphicData>
        </a:graphic>
      </p:graphicFrame>
      <p:graphicFrame>
        <p:nvGraphicFramePr>
          <p:cNvPr id="2" name="Table 1"/>
          <p:cNvGraphicFramePr>
            <a:graphicFrameLocks noGrp="1"/>
          </p:cNvGraphicFramePr>
          <p:nvPr/>
        </p:nvGraphicFramePr>
        <p:xfrm>
          <a:off x="1600191" y="1511647"/>
          <a:ext cx="8902692" cy="1354458"/>
        </p:xfrm>
        <a:graphic>
          <a:graphicData uri="http://schemas.openxmlformats.org/drawingml/2006/table">
            <a:tbl>
              <a:tblPr firstRow="1" bandRow="1">
                <a:effectLst>
                  <a:outerShdw blurRad="114300" dist="38100" dir="2700000" algn="tl" rotWithShape="0">
                    <a:prstClr val="black">
                      <a:alpha val="20000"/>
                    </a:prstClr>
                  </a:outerShdw>
                </a:effectLst>
                <a:tableStyleId>{5C22544A-7EE6-4342-B048-85BDC9FD1C3A}</a:tableStyleId>
              </a:tblPr>
              <a:tblGrid>
                <a:gridCol w="914506">
                  <a:extLst>
                    <a:ext uri="{9D8B030D-6E8A-4147-A177-3AD203B41FA5}">
                      <a16:colId xmlns:a16="http://schemas.microsoft.com/office/drawing/2014/main" val="20000"/>
                    </a:ext>
                  </a:extLst>
                </a:gridCol>
                <a:gridCol w="266272">
                  <a:extLst>
                    <a:ext uri="{9D8B030D-6E8A-4147-A177-3AD203B41FA5}">
                      <a16:colId xmlns:a16="http://schemas.microsoft.com/office/drawing/2014/main" val="20001"/>
                    </a:ext>
                  </a:extLst>
                </a:gridCol>
                <a:gridCol w="266272">
                  <a:extLst>
                    <a:ext uri="{9D8B030D-6E8A-4147-A177-3AD203B41FA5}">
                      <a16:colId xmlns:a16="http://schemas.microsoft.com/office/drawing/2014/main" val="20002"/>
                    </a:ext>
                  </a:extLst>
                </a:gridCol>
                <a:gridCol w="266272">
                  <a:extLst>
                    <a:ext uri="{9D8B030D-6E8A-4147-A177-3AD203B41FA5}">
                      <a16:colId xmlns:a16="http://schemas.microsoft.com/office/drawing/2014/main" val="20003"/>
                    </a:ext>
                  </a:extLst>
                </a:gridCol>
                <a:gridCol w="266272">
                  <a:extLst>
                    <a:ext uri="{9D8B030D-6E8A-4147-A177-3AD203B41FA5}">
                      <a16:colId xmlns:a16="http://schemas.microsoft.com/office/drawing/2014/main" val="20004"/>
                    </a:ext>
                  </a:extLst>
                </a:gridCol>
                <a:gridCol w="266272">
                  <a:extLst>
                    <a:ext uri="{9D8B030D-6E8A-4147-A177-3AD203B41FA5}">
                      <a16:colId xmlns:a16="http://schemas.microsoft.com/office/drawing/2014/main" val="20005"/>
                    </a:ext>
                  </a:extLst>
                </a:gridCol>
                <a:gridCol w="266272">
                  <a:extLst>
                    <a:ext uri="{9D8B030D-6E8A-4147-A177-3AD203B41FA5}">
                      <a16:colId xmlns:a16="http://schemas.microsoft.com/office/drawing/2014/main" val="20006"/>
                    </a:ext>
                  </a:extLst>
                </a:gridCol>
                <a:gridCol w="266272">
                  <a:extLst>
                    <a:ext uri="{9D8B030D-6E8A-4147-A177-3AD203B41FA5}">
                      <a16:colId xmlns:a16="http://schemas.microsoft.com/office/drawing/2014/main" val="20007"/>
                    </a:ext>
                  </a:extLst>
                </a:gridCol>
                <a:gridCol w="266272">
                  <a:extLst>
                    <a:ext uri="{9D8B030D-6E8A-4147-A177-3AD203B41FA5}">
                      <a16:colId xmlns:a16="http://schemas.microsoft.com/office/drawing/2014/main" val="20008"/>
                    </a:ext>
                  </a:extLst>
                </a:gridCol>
                <a:gridCol w="226981">
                  <a:extLst>
                    <a:ext uri="{9D8B030D-6E8A-4147-A177-3AD203B41FA5}">
                      <a16:colId xmlns:a16="http://schemas.microsoft.com/office/drawing/2014/main" val="20009"/>
                    </a:ext>
                  </a:extLst>
                </a:gridCol>
                <a:gridCol w="305563">
                  <a:extLst>
                    <a:ext uri="{9D8B030D-6E8A-4147-A177-3AD203B41FA5}">
                      <a16:colId xmlns:a16="http://schemas.microsoft.com/office/drawing/2014/main" val="20010"/>
                    </a:ext>
                  </a:extLst>
                </a:gridCol>
                <a:gridCol w="266272">
                  <a:extLst>
                    <a:ext uri="{9D8B030D-6E8A-4147-A177-3AD203B41FA5}">
                      <a16:colId xmlns:a16="http://schemas.microsoft.com/office/drawing/2014/main" val="20011"/>
                    </a:ext>
                  </a:extLst>
                </a:gridCol>
                <a:gridCol w="266272">
                  <a:extLst>
                    <a:ext uri="{9D8B030D-6E8A-4147-A177-3AD203B41FA5}">
                      <a16:colId xmlns:a16="http://schemas.microsoft.com/office/drawing/2014/main" val="20012"/>
                    </a:ext>
                  </a:extLst>
                </a:gridCol>
                <a:gridCol w="266272">
                  <a:extLst>
                    <a:ext uri="{9D8B030D-6E8A-4147-A177-3AD203B41FA5}">
                      <a16:colId xmlns:a16="http://schemas.microsoft.com/office/drawing/2014/main" val="20013"/>
                    </a:ext>
                  </a:extLst>
                </a:gridCol>
                <a:gridCol w="266272">
                  <a:extLst>
                    <a:ext uri="{9D8B030D-6E8A-4147-A177-3AD203B41FA5}">
                      <a16:colId xmlns:a16="http://schemas.microsoft.com/office/drawing/2014/main" val="20014"/>
                    </a:ext>
                  </a:extLst>
                </a:gridCol>
                <a:gridCol w="266272">
                  <a:extLst>
                    <a:ext uri="{9D8B030D-6E8A-4147-A177-3AD203B41FA5}">
                      <a16:colId xmlns:a16="http://schemas.microsoft.com/office/drawing/2014/main" val="20015"/>
                    </a:ext>
                  </a:extLst>
                </a:gridCol>
                <a:gridCol w="266272">
                  <a:extLst>
                    <a:ext uri="{9D8B030D-6E8A-4147-A177-3AD203B41FA5}">
                      <a16:colId xmlns:a16="http://schemas.microsoft.com/office/drawing/2014/main" val="20016"/>
                    </a:ext>
                  </a:extLst>
                </a:gridCol>
                <a:gridCol w="266272">
                  <a:extLst>
                    <a:ext uri="{9D8B030D-6E8A-4147-A177-3AD203B41FA5}">
                      <a16:colId xmlns:a16="http://schemas.microsoft.com/office/drawing/2014/main" val="20017"/>
                    </a:ext>
                  </a:extLst>
                </a:gridCol>
                <a:gridCol w="266272">
                  <a:extLst>
                    <a:ext uri="{9D8B030D-6E8A-4147-A177-3AD203B41FA5}">
                      <a16:colId xmlns:a16="http://schemas.microsoft.com/office/drawing/2014/main" val="20018"/>
                    </a:ext>
                  </a:extLst>
                </a:gridCol>
                <a:gridCol w="266272">
                  <a:extLst>
                    <a:ext uri="{9D8B030D-6E8A-4147-A177-3AD203B41FA5}">
                      <a16:colId xmlns:a16="http://schemas.microsoft.com/office/drawing/2014/main" val="20019"/>
                    </a:ext>
                  </a:extLst>
                </a:gridCol>
                <a:gridCol w="266272">
                  <a:extLst>
                    <a:ext uri="{9D8B030D-6E8A-4147-A177-3AD203B41FA5}">
                      <a16:colId xmlns:a16="http://schemas.microsoft.com/office/drawing/2014/main" val="20020"/>
                    </a:ext>
                  </a:extLst>
                </a:gridCol>
                <a:gridCol w="266272">
                  <a:extLst>
                    <a:ext uri="{9D8B030D-6E8A-4147-A177-3AD203B41FA5}">
                      <a16:colId xmlns:a16="http://schemas.microsoft.com/office/drawing/2014/main" val="20021"/>
                    </a:ext>
                  </a:extLst>
                </a:gridCol>
                <a:gridCol w="266272">
                  <a:extLst>
                    <a:ext uri="{9D8B030D-6E8A-4147-A177-3AD203B41FA5}">
                      <a16:colId xmlns:a16="http://schemas.microsoft.com/office/drawing/2014/main" val="20022"/>
                    </a:ext>
                  </a:extLst>
                </a:gridCol>
                <a:gridCol w="266272">
                  <a:extLst>
                    <a:ext uri="{9D8B030D-6E8A-4147-A177-3AD203B41FA5}">
                      <a16:colId xmlns:a16="http://schemas.microsoft.com/office/drawing/2014/main" val="20023"/>
                    </a:ext>
                  </a:extLst>
                </a:gridCol>
                <a:gridCol w="266272">
                  <a:extLst>
                    <a:ext uri="{9D8B030D-6E8A-4147-A177-3AD203B41FA5}">
                      <a16:colId xmlns:a16="http://schemas.microsoft.com/office/drawing/2014/main" val="20024"/>
                    </a:ext>
                  </a:extLst>
                </a:gridCol>
                <a:gridCol w="266272">
                  <a:extLst>
                    <a:ext uri="{9D8B030D-6E8A-4147-A177-3AD203B41FA5}">
                      <a16:colId xmlns:a16="http://schemas.microsoft.com/office/drawing/2014/main" val="20025"/>
                    </a:ext>
                  </a:extLst>
                </a:gridCol>
                <a:gridCol w="266272">
                  <a:extLst>
                    <a:ext uri="{9D8B030D-6E8A-4147-A177-3AD203B41FA5}">
                      <a16:colId xmlns:a16="http://schemas.microsoft.com/office/drawing/2014/main" val="20026"/>
                    </a:ext>
                  </a:extLst>
                </a:gridCol>
                <a:gridCol w="266272">
                  <a:extLst>
                    <a:ext uri="{9D8B030D-6E8A-4147-A177-3AD203B41FA5}">
                      <a16:colId xmlns:a16="http://schemas.microsoft.com/office/drawing/2014/main" val="20027"/>
                    </a:ext>
                  </a:extLst>
                </a:gridCol>
                <a:gridCol w="266272">
                  <a:extLst>
                    <a:ext uri="{9D8B030D-6E8A-4147-A177-3AD203B41FA5}">
                      <a16:colId xmlns:a16="http://schemas.microsoft.com/office/drawing/2014/main" val="20028"/>
                    </a:ext>
                  </a:extLst>
                </a:gridCol>
                <a:gridCol w="266272">
                  <a:extLst>
                    <a:ext uri="{9D8B030D-6E8A-4147-A177-3AD203B41FA5}">
                      <a16:colId xmlns:a16="http://schemas.microsoft.com/office/drawing/2014/main" val="20029"/>
                    </a:ext>
                  </a:extLst>
                </a:gridCol>
                <a:gridCol w="266298">
                  <a:extLst>
                    <a:ext uri="{9D8B030D-6E8A-4147-A177-3AD203B41FA5}">
                      <a16:colId xmlns:a16="http://schemas.microsoft.com/office/drawing/2014/main" val="20030"/>
                    </a:ext>
                  </a:extLst>
                </a:gridCol>
              </a:tblGrid>
              <a:tr h="108589">
                <a:tc>
                  <a:txBody>
                    <a:bodyPr/>
                    <a:lstStyle/>
                    <a:p>
                      <a:pPr algn="ctr" rtl="0"/>
                      <a:endParaRPr lang="en-GB" sz="1400" noProof="0" dirty="0">
                        <a:latin typeface="+mn-lt"/>
                      </a:endParaRPr>
                    </a:p>
                  </a:txBody>
                  <a:tcPr marL="0" marR="0" marT="0" marB="0">
                    <a:lnL w="12700" cap="flat" cmpd="sng" algn="ctr">
                      <a:solidFill>
                        <a:srgbClr val="7E7E7E"/>
                      </a:solidFill>
                      <a:prstDash val="solid"/>
                      <a:round/>
                      <a:headEnd type="none" w="med" len="med"/>
                      <a:tailEnd type="none" w="med" len="med"/>
                    </a:lnL>
                    <a:lnR w="12700" cap="flat" cmpd="sng" algn="ctr">
                      <a:solidFill>
                        <a:srgbClr val="7E7E7E"/>
                      </a:solidFill>
                      <a:prstDash val="solid"/>
                      <a:round/>
                      <a:headEnd type="none" w="med" len="med"/>
                      <a:tailEnd type="none" w="med" len="med"/>
                    </a:lnR>
                    <a:lnT w="12700" cap="flat" cmpd="sng" algn="ctr">
                      <a:solidFill>
                        <a:srgbClr val="7E7E7E"/>
                      </a:solidFill>
                      <a:prstDash val="solid"/>
                      <a:round/>
                      <a:headEnd type="none" w="med" len="med"/>
                      <a:tailEnd type="none" w="med" len="med"/>
                    </a:lnT>
                    <a:lnB w="12700" cap="flat" cmpd="sng" algn="ctr">
                      <a:solidFill>
                        <a:srgbClr val="7E7E7E"/>
                      </a:solidFill>
                      <a:prstDash val="solid"/>
                      <a:round/>
                      <a:headEnd type="none" w="med" len="med"/>
                      <a:tailEnd type="none" w="med" len="med"/>
                    </a:lnB>
                    <a:solidFill>
                      <a:schemeClr val="bg1">
                        <a:lumMod val="7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100" noProof="0">
                          <a:solidFill>
                            <a:schemeClr val="tx1"/>
                          </a:solidFill>
                          <a:latin typeface="+mn-lt"/>
                          <a:cs typeface="Arial" panose="020B0604020202020204" pitchFamily="34" charset="0"/>
                        </a:rPr>
                        <a:t>1</a:t>
                      </a:r>
                    </a:p>
                  </a:txBody>
                  <a:tcPr marL="0" marR="0" marT="0" marB="0" anchor="ctr">
                    <a:lnL w="12700" cap="flat" cmpd="sng" algn="ctr">
                      <a:solidFill>
                        <a:srgbClr val="7E7E7E"/>
                      </a:solidFill>
                      <a:prstDash val="solid"/>
                      <a:round/>
                      <a:headEnd type="none" w="med" len="med"/>
                      <a:tailEnd type="none" w="med" len="med"/>
                    </a:lnL>
                    <a:lnR w="12700" cap="flat" cmpd="sng" algn="ctr">
                      <a:solidFill>
                        <a:srgbClr val="FFFFFF"/>
                      </a:solidFill>
                      <a:prstDash val="sysDot"/>
                      <a:round/>
                      <a:headEnd type="none" w="med" len="med"/>
                      <a:tailEnd type="none" w="med" len="med"/>
                    </a:lnR>
                    <a:lnT w="12700" cap="flat" cmpd="sng" algn="ctr">
                      <a:solidFill>
                        <a:srgbClr val="7E7E7E"/>
                      </a:solidFill>
                      <a:prstDash val="solid"/>
                      <a:round/>
                      <a:headEnd type="none" w="med" len="med"/>
                      <a:tailEnd type="none" w="med" len="med"/>
                    </a:lnT>
                    <a:lnB w="12700" cap="flat" cmpd="sng" algn="ctr">
                      <a:solidFill>
                        <a:srgbClr val="7E7E7E"/>
                      </a:solidFill>
                      <a:prstDash val="solid"/>
                      <a:round/>
                      <a:headEnd type="none" w="med" len="med"/>
                      <a:tailEnd type="none" w="med" len="med"/>
                    </a:lnB>
                    <a:solidFill>
                      <a:schemeClr val="bg1">
                        <a:lumMod val="8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100" noProof="0">
                          <a:solidFill>
                            <a:schemeClr val="tx1"/>
                          </a:solidFill>
                          <a:latin typeface="+mn-lt"/>
                          <a:cs typeface="Arial" panose="020B0604020202020204" pitchFamily="34" charset="0"/>
                        </a:rPr>
                        <a:t>2</a:t>
                      </a:r>
                    </a:p>
                  </a:txBody>
                  <a:tcPr marL="0" marR="0" marT="0" marB="0" anchor="ctr">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lnT w="12700" cap="flat" cmpd="sng" algn="ctr">
                      <a:solidFill>
                        <a:srgbClr val="7E7E7E"/>
                      </a:solidFill>
                      <a:prstDash val="solid"/>
                      <a:round/>
                      <a:headEnd type="none" w="med" len="med"/>
                      <a:tailEnd type="none" w="med" len="med"/>
                    </a:lnT>
                    <a:lnB w="12700" cap="flat" cmpd="sng" algn="ctr">
                      <a:solidFill>
                        <a:srgbClr val="7E7E7E"/>
                      </a:solidFill>
                      <a:prstDash val="solid"/>
                      <a:round/>
                      <a:headEnd type="none" w="med" len="med"/>
                      <a:tailEnd type="none" w="med" len="med"/>
                    </a:lnB>
                    <a:solidFill>
                      <a:schemeClr val="bg1">
                        <a:lumMod val="85000"/>
                      </a:schemeClr>
                    </a:solidFill>
                  </a:tcPr>
                </a:tc>
                <a:tc>
                  <a:txBody>
                    <a:bodyPr/>
                    <a:lstStyle/>
                    <a:p>
                      <a:pPr algn="ctr" rtl="0"/>
                      <a:r>
                        <a:rPr lang="en-GB" sz="1100" noProof="0">
                          <a:solidFill>
                            <a:schemeClr val="tx1"/>
                          </a:solidFill>
                          <a:latin typeface="+mn-lt"/>
                          <a:cs typeface="Arial" panose="020B0604020202020204" pitchFamily="34" charset="0"/>
                        </a:rPr>
                        <a:t>3</a:t>
                      </a:r>
                    </a:p>
                  </a:txBody>
                  <a:tcPr marL="0" marR="0" marT="0" marB="0" anchor="ctr">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lnT w="12700" cap="flat" cmpd="sng" algn="ctr">
                      <a:solidFill>
                        <a:srgbClr val="7E7E7E"/>
                      </a:solidFill>
                      <a:prstDash val="solid"/>
                      <a:round/>
                      <a:headEnd type="none" w="med" len="med"/>
                      <a:tailEnd type="none" w="med" len="med"/>
                    </a:lnT>
                    <a:lnB w="12700" cap="flat" cmpd="sng" algn="ctr">
                      <a:solidFill>
                        <a:srgbClr val="7E7E7E"/>
                      </a:solidFill>
                      <a:prstDash val="solid"/>
                      <a:round/>
                      <a:headEnd type="none" w="med" len="med"/>
                      <a:tailEnd type="none" w="med" len="med"/>
                    </a:lnB>
                    <a:solidFill>
                      <a:schemeClr val="bg1">
                        <a:lumMod val="85000"/>
                      </a:schemeClr>
                    </a:solidFill>
                  </a:tcPr>
                </a:tc>
                <a:tc>
                  <a:txBody>
                    <a:bodyPr/>
                    <a:lstStyle/>
                    <a:p>
                      <a:pPr algn="ctr" rtl="0"/>
                      <a:r>
                        <a:rPr lang="en-GB" sz="1100" noProof="0">
                          <a:solidFill>
                            <a:schemeClr val="tx1"/>
                          </a:solidFill>
                          <a:latin typeface="+mn-lt"/>
                          <a:cs typeface="Arial" panose="020B0604020202020204" pitchFamily="34" charset="0"/>
                        </a:rPr>
                        <a:t>4</a:t>
                      </a:r>
                    </a:p>
                  </a:txBody>
                  <a:tcPr marL="0" marR="0" marT="0" marB="0" anchor="ctr">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lnT w="12700" cap="flat" cmpd="sng" algn="ctr">
                      <a:solidFill>
                        <a:srgbClr val="7E7E7E"/>
                      </a:solidFill>
                      <a:prstDash val="solid"/>
                      <a:round/>
                      <a:headEnd type="none" w="med" len="med"/>
                      <a:tailEnd type="none" w="med" len="med"/>
                    </a:lnT>
                    <a:lnB w="12700" cap="flat" cmpd="sng" algn="ctr">
                      <a:solidFill>
                        <a:srgbClr val="7E7E7E"/>
                      </a:solidFill>
                      <a:prstDash val="solid"/>
                      <a:round/>
                      <a:headEnd type="none" w="med" len="med"/>
                      <a:tailEnd type="none" w="med" len="med"/>
                    </a:lnB>
                    <a:solidFill>
                      <a:schemeClr val="bg1">
                        <a:lumMod val="85000"/>
                      </a:schemeClr>
                    </a:solidFill>
                  </a:tcPr>
                </a:tc>
                <a:tc>
                  <a:txBody>
                    <a:bodyPr/>
                    <a:lstStyle/>
                    <a:p>
                      <a:pPr algn="ctr" rtl="0"/>
                      <a:r>
                        <a:rPr lang="en-GB" sz="1100" noProof="0">
                          <a:solidFill>
                            <a:schemeClr val="tx1"/>
                          </a:solidFill>
                          <a:latin typeface="+mn-lt"/>
                          <a:cs typeface="Arial" panose="020B0604020202020204" pitchFamily="34" charset="0"/>
                        </a:rPr>
                        <a:t>5</a:t>
                      </a:r>
                    </a:p>
                  </a:txBody>
                  <a:tcPr marL="0" marR="0" marT="0" marB="0" anchor="ctr">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lnT w="12700" cap="flat" cmpd="sng" algn="ctr">
                      <a:solidFill>
                        <a:srgbClr val="7E7E7E"/>
                      </a:solidFill>
                      <a:prstDash val="solid"/>
                      <a:round/>
                      <a:headEnd type="none" w="med" len="med"/>
                      <a:tailEnd type="none" w="med" len="med"/>
                    </a:lnT>
                    <a:lnB w="12700" cap="flat" cmpd="sng" algn="ctr">
                      <a:solidFill>
                        <a:srgbClr val="7E7E7E"/>
                      </a:solidFill>
                      <a:prstDash val="solid"/>
                      <a:round/>
                      <a:headEnd type="none" w="med" len="med"/>
                      <a:tailEnd type="none" w="med" len="med"/>
                    </a:lnB>
                    <a:solidFill>
                      <a:schemeClr val="bg1">
                        <a:lumMod val="85000"/>
                      </a:schemeClr>
                    </a:solidFill>
                  </a:tcPr>
                </a:tc>
                <a:tc>
                  <a:txBody>
                    <a:bodyPr/>
                    <a:lstStyle/>
                    <a:p>
                      <a:pPr algn="ctr" rtl="0"/>
                      <a:r>
                        <a:rPr lang="en-GB" sz="1100" noProof="0">
                          <a:solidFill>
                            <a:schemeClr val="tx1"/>
                          </a:solidFill>
                          <a:latin typeface="+mn-lt"/>
                          <a:cs typeface="Arial" panose="020B0604020202020204" pitchFamily="34" charset="0"/>
                        </a:rPr>
                        <a:t>6</a:t>
                      </a:r>
                    </a:p>
                  </a:txBody>
                  <a:tcPr marL="0" marR="0" marT="0" marB="0" anchor="ctr">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lnT w="12700" cap="flat" cmpd="sng" algn="ctr">
                      <a:solidFill>
                        <a:srgbClr val="7E7E7E"/>
                      </a:solidFill>
                      <a:prstDash val="solid"/>
                      <a:round/>
                      <a:headEnd type="none" w="med" len="med"/>
                      <a:tailEnd type="none" w="med" len="med"/>
                    </a:lnT>
                    <a:lnB w="12700" cap="flat" cmpd="sng" algn="ctr">
                      <a:solidFill>
                        <a:srgbClr val="7E7E7E"/>
                      </a:solidFill>
                      <a:prstDash val="solid"/>
                      <a:round/>
                      <a:headEnd type="none" w="med" len="med"/>
                      <a:tailEnd type="none" w="med" len="med"/>
                    </a:lnB>
                    <a:solidFill>
                      <a:schemeClr val="bg1">
                        <a:lumMod val="85000"/>
                      </a:schemeClr>
                    </a:solidFill>
                  </a:tcPr>
                </a:tc>
                <a:tc>
                  <a:txBody>
                    <a:bodyPr/>
                    <a:lstStyle/>
                    <a:p>
                      <a:pPr algn="ctr" rtl="0"/>
                      <a:r>
                        <a:rPr lang="en-GB" sz="1100" noProof="0">
                          <a:solidFill>
                            <a:schemeClr val="tx1"/>
                          </a:solidFill>
                          <a:latin typeface="+mn-lt"/>
                          <a:cs typeface="Arial" panose="020B0604020202020204" pitchFamily="34" charset="0"/>
                        </a:rPr>
                        <a:t>7</a:t>
                      </a:r>
                    </a:p>
                  </a:txBody>
                  <a:tcPr marL="0" marR="0" marT="0" marB="0" anchor="ctr">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lnT w="12700" cap="flat" cmpd="sng" algn="ctr">
                      <a:solidFill>
                        <a:srgbClr val="7E7E7E"/>
                      </a:solidFill>
                      <a:prstDash val="solid"/>
                      <a:round/>
                      <a:headEnd type="none" w="med" len="med"/>
                      <a:tailEnd type="none" w="med" len="med"/>
                    </a:lnT>
                    <a:lnB w="12700" cap="flat" cmpd="sng" algn="ctr">
                      <a:solidFill>
                        <a:srgbClr val="7E7E7E"/>
                      </a:solidFill>
                      <a:prstDash val="solid"/>
                      <a:round/>
                      <a:headEnd type="none" w="med" len="med"/>
                      <a:tailEnd type="none" w="med" len="med"/>
                    </a:lnB>
                    <a:solidFill>
                      <a:schemeClr val="bg1">
                        <a:lumMod val="85000"/>
                      </a:schemeClr>
                    </a:solidFill>
                  </a:tcPr>
                </a:tc>
                <a:tc>
                  <a:txBody>
                    <a:bodyPr/>
                    <a:lstStyle/>
                    <a:p>
                      <a:pPr algn="ctr" rtl="0"/>
                      <a:r>
                        <a:rPr lang="en-GB" sz="1100" noProof="0">
                          <a:solidFill>
                            <a:schemeClr val="tx1"/>
                          </a:solidFill>
                          <a:latin typeface="+mn-lt"/>
                          <a:cs typeface="Arial" panose="020B0604020202020204" pitchFamily="34" charset="0"/>
                        </a:rPr>
                        <a:t>8</a:t>
                      </a:r>
                    </a:p>
                  </a:txBody>
                  <a:tcPr marL="0" marR="0" marT="0" marB="0" anchor="ctr">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lnT w="12700" cap="flat" cmpd="sng" algn="ctr">
                      <a:solidFill>
                        <a:srgbClr val="7E7E7E"/>
                      </a:solidFill>
                      <a:prstDash val="solid"/>
                      <a:round/>
                      <a:headEnd type="none" w="med" len="med"/>
                      <a:tailEnd type="none" w="med" len="med"/>
                    </a:lnT>
                    <a:lnB w="12700" cap="flat" cmpd="sng" algn="ctr">
                      <a:solidFill>
                        <a:srgbClr val="7E7E7E"/>
                      </a:solidFill>
                      <a:prstDash val="solid"/>
                      <a:round/>
                      <a:headEnd type="none" w="med" len="med"/>
                      <a:tailEnd type="none" w="med" len="med"/>
                    </a:lnB>
                    <a:solidFill>
                      <a:schemeClr val="bg1">
                        <a:lumMod val="85000"/>
                      </a:schemeClr>
                    </a:solidFill>
                  </a:tcPr>
                </a:tc>
                <a:tc>
                  <a:txBody>
                    <a:bodyPr/>
                    <a:lstStyle/>
                    <a:p>
                      <a:pPr algn="ctr" rtl="0"/>
                      <a:r>
                        <a:rPr lang="en-GB" sz="1100" noProof="0">
                          <a:solidFill>
                            <a:schemeClr val="tx1"/>
                          </a:solidFill>
                          <a:latin typeface="+mn-lt"/>
                          <a:cs typeface="Arial" panose="020B0604020202020204" pitchFamily="34" charset="0"/>
                        </a:rPr>
                        <a:t>9</a:t>
                      </a:r>
                    </a:p>
                  </a:txBody>
                  <a:tcPr marL="0" marR="0" marT="0" marB="0" anchor="ctr">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lnT w="12700" cap="flat" cmpd="sng" algn="ctr">
                      <a:solidFill>
                        <a:srgbClr val="7E7E7E"/>
                      </a:solidFill>
                      <a:prstDash val="solid"/>
                      <a:round/>
                      <a:headEnd type="none" w="med" len="med"/>
                      <a:tailEnd type="none" w="med" len="med"/>
                    </a:lnT>
                    <a:lnB w="12700" cap="flat" cmpd="sng" algn="ctr">
                      <a:solidFill>
                        <a:srgbClr val="7E7E7E"/>
                      </a:solidFill>
                      <a:prstDash val="solid"/>
                      <a:round/>
                      <a:headEnd type="none" w="med" len="med"/>
                      <a:tailEnd type="none" w="med" len="med"/>
                    </a:lnB>
                    <a:solidFill>
                      <a:schemeClr val="bg1">
                        <a:lumMod val="85000"/>
                      </a:schemeClr>
                    </a:solidFill>
                  </a:tcPr>
                </a:tc>
                <a:tc>
                  <a:txBody>
                    <a:bodyPr/>
                    <a:lstStyle/>
                    <a:p>
                      <a:pPr algn="ctr" rtl="0"/>
                      <a:r>
                        <a:rPr lang="en-GB" sz="1100" noProof="0">
                          <a:solidFill>
                            <a:schemeClr val="tx1"/>
                          </a:solidFill>
                          <a:latin typeface="+mn-lt"/>
                          <a:cs typeface="Arial" panose="020B0604020202020204" pitchFamily="34" charset="0"/>
                        </a:rPr>
                        <a:t>10</a:t>
                      </a:r>
                    </a:p>
                  </a:txBody>
                  <a:tcPr marL="0" marR="0" marT="0" marB="0" anchor="ctr">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lnT w="12700" cap="flat" cmpd="sng" algn="ctr">
                      <a:solidFill>
                        <a:srgbClr val="7E7E7E"/>
                      </a:solidFill>
                      <a:prstDash val="solid"/>
                      <a:round/>
                      <a:headEnd type="none" w="med" len="med"/>
                      <a:tailEnd type="none" w="med" len="med"/>
                    </a:lnT>
                    <a:lnB w="12700" cap="flat" cmpd="sng" algn="ctr">
                      <a:solidFill>
                        <a:srgbClr val="7E7E7E"/>
                      </a:solidFill>
                      <a:prstDash val="solid"/>
                      <a:round/>
                      <a:headEnd type="none" w="med" len="med"/>
                      <a:tailEnd type="none" w="med" len="med"/>
                    </a:lnB>
                    <a:solidFill>
                      <a:schemeClr val="bg1">
                        <a:lumMod val="85000"/>
                      </a:schemeClr>
                    </a:solidFill>
                  </a:tcPr>
                </a:tc>
                <a:tc>
                  <a:txBody>
                    <a:bodyPr/>
                    <a:lstStyle/>
                    <a:p>
                      <a:pPr algn="ctr" rtl="0"/>
                      <a:r>
                        <a:rPr lang="en-GB" sz="1100" noProof="0">
                          <a:solidFill>
                            <a:schemeClr val="tx1"/>
                          </a:solidFill>
                          <a:latin typeface="+mn-lt"/>
                          <a:cs typeface="Arial" panose="020B0604020202020204" pitchFamily="34" charset="0"/>
                        </a:rPr>
                        <a:t>11</a:t>
                      </a:r>
                    </a:p>
                  </a:txBody>
                  <a:tcPr marL="0" marR="0" marT="0" marB="0" anchor="ctr">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lnT w="12700" cap="flat" cmpd="sng" algn="ctr">
                      <a:solidFill>
                        <a:srgbClr val="7E7E7E"/>
                      </a:solidFill>
                      <a:prstDash val="solid"/>
                      <a:round/>
                      <a:headEnd type="none" w="med" len="med"/>
                      <a:tailEnd type="none" w="med" len="med"/>
                    </a:lnT>
                    <a:lnB w="12700" cap="flat" cmpd="sng" algn="ctr">
                      <a:solidFill>
                        <a:srgbClr val="7E7E7E"/>
                      </a:solidFill>
                      <a:prstDash val="solid"/>
                      <a:round/>
                      <a:headEnd type="none" w="med" len="med"/>
                      <a:tailEnd type="none" w="med" len="med"/>
                    </a:lnB>
                    <a:solidFill>
                      <a:schemeClr val="bg1">
                        <a:lumMod val="85000"/>
                      </a:schemeClr>
                    </a:solidFill>
                  </a:tcPr>
                </a:tc>
                <a:tc>
                  <a:txBody>
                    <a:bodyPr/>
                    <a:lstStyle/>
                    <a:p>
                      <a:pPr algn="ctr" rtl="0"/>
                      <a:r>
                        <a:rPr lang="en-GB" sz="1100" noProof="0">
                          <a:solidFill>
                            <a:schemeClr val="tx1"/>
                          </a:solidFill>
                          <a:latin typeface="+mn-lt"/>
                          <a:cs typeface="Arial" panose="020B0604020202020204" pitchFamily="34" charset="0"/>
                        </a:rPr>
                        <a:t>12</a:t>
                      </a:r>
                    </a:p>
                  </a:txBody>
                  <a:tcPr marL="0" marR="0" marT="0" marB="0" anchor="ctr">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lnT w="12700" cap="flat" cmpd="sng" algn="ctr">
                      <a:solidFill>
                        <a:srgbClr val="7E7E7E"/>
                      </a:solidFill>
                      <a:prstDash val="solid"/>
                      <a:round/>
                      <a:headEnd type="none" w="med" len="med"/>
                      <a:tailEnd type="none" w="med" len="med"/>
                    </a:lnT>
                    <a:lnB w="12700" cap="flat" cmpd="sng" algn="ctr">
                      <a:solidFill>
                        <a:srgbClr val="7E7E7E"/>
                      </a:solidFill>
                      <a:prstDash val="solid"/>
                      <a:round/>
                      <a:headEnd type="none" w="med" len="med"/>
                      <a:tailEnd type="none" w="med" len="med"/>
                    </a:lnB>
                    <a:solidFill>
                      <a:schemeClr val="bg1">
                        <a:lumMod val="85000"/>
                      </a:schemeClr>
                    </a:solidFill>
                  </a:tcPr>
                </a:tc>
                <a:tc>
                  <a:txBody>
                    <a:bodyPr/>
                    <a:lstStyle/>
                    <a:p>
                      <a:pPr algn="ctr" rtl="0"/>
                      <a:r>
                        <a:rPr lang="en-GB" sz="1100" noProof="0">
                          <a:solidFill>
                            <a:schemeClr val="tx1"/>
                          </a:solidFill>
                          <a:latin typeface="+mn-lt"/>
                          <a:cs typeface="Arial" panose="020B0604020202020204" pitchFamily="34" charset="0"/>
                        </a:rPr>
                        <a:t>13</a:t>
                      </a:r>
                    </a:p>
                  </a:txBody>
                  <a:tcPr marL="0" marR="0" marT="0" marB="0" anchor="ctr">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lnT w="12700" cap="flat" cmpd="sng" algn="ctr">
                      <a:solidFill>
                        <a:srgbClr val="7E7E7E"/>
                      </a:solidFill>
                      <a:prstDash val="solid"/>
                      <a:round/>
                      <a:headEnd type="none" w="med" len="med"/>
                      <a:tailEnd type="none" w="med" len="med"/>
                    </a:lnT>
                    <a:lnB w="12700" cap="flat" cmpd="sng" algn="ctr">
                      <a:solidFill>
                        <a:srgbClr val="7E7E7E"/>
                      </a:solidFill>
                      <a:prstDash val="solid"/>
                      <a:round/>
                      <a:headEnd type="none" w="med" len="med"/>
                      <a:tailEnd type="none" w="med" len="med"/>
                    </a:lnB>
                    <a:solidFill>
                      <a:schemeClr val="bg1">
                        <a:lumMod val="85000"/>
                      </a:schemeClr>
                    </a:solidFill>
                  </a:tcPr>
                </a:tc>
                <a:tc>
                  <a:txBody>
                    <a:bodyPr/>
                    <a:lstStyle/>
                    <a:p>
                      <a:pPr algn="ctr" rtl="0"/>
                      <a:r>
                        <a:rPr lang="en-GB" sz="1100" noProof="0">
                          <a:solidFill>
                            <a:schemeClr val="tx1"/>
                          </a:solidFill>
                          <a:latin typeface="+mn-lt"/>
                          <a:cs typeface="Arial" panose="020B0604020202020204" pitchFamily="34" charset="0"/>
                        </a:rPr>
                        <a:t>14</a:t>
                      </a:r>
                    </a:p>
                  </a:txBody>
                  <a:tcPr marL="0" marR="0" marT="0" marB="0" anchor="ctr">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lnT w="12700" cap="flat" cmpd="sng" algn="ctr">
                      <a:solidFill>
                        <a:srgbClr val="7E7E7E"/>
                      </a:solidFill>
                      <a:prstDash val="solid"/>
                      <a:round/>
                      <a:headEnd type="none" w="med" len="med"/>
                      <a:tailEnd type="none" w="med" len="med"/>
                    </a:lnT>
                    <a:lnB w="12700" cap="flat" cmpd="sng" algn="ctr">
                      <a:solidFill>
                        <a:srgbClr val="7E7E7E"/>
                      </a:solidFill>
                      <a:prstDash val="solid"/>
                      <a:round/>
                      <a:headEnd type="none" w="med" len="med"/>
                      <a:tailEnd type="none" w="med" len="med"/>
                    </a:lnB>
                    <a:solidFill>
                      <a:schemeClr val="bg1">
                        <a:lumMod val="85000"/>
                      </a:schemeClr>
                    </a:solidFill>
                  </a:tcPr>
                </a:tc>
                <a:tc>
                  <a:txBody>
                    <a:bodyPr/>
                    <a:lstStyle/>
                    <a:p>
                      <a:pPr algn="ctr" rtl="0"/>
                      <a:r>
                        <a:rPr lang="en-GB" sz="1100" noProof="0">
                          <a:solidFill>
                            <a:schemeClr val="tx1"/>
                          </a:solidFill>
                          <a:latin typeface="+mn-lt"/>
                          <a:cs typeface="Arial" panose="020B0604020202020204" pitchFamily="34" charset="0"/>
                        </a:rPr>
                        <a:t>15</a:t>
                      </a:r>
                    </a:p>
                  </a:txBody>
                  <a:tcPr marL="0" marR="0" marT="0" marB="0" anchor="ctr">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lnT w="12700" cap="flat" cmpd="sng" algn="ctr">
                      <a:solidFill>
                        <a:srgbClr val="7E7E7E"/>
                      </a:solidFill>
                      <a:prstDash val="solid"/>
                      <a:round/>
                      <a:headEnd type="none" w="med" len="med"/>
                      <a:tailEnd type="none" w="med" len="med"/>
                    </a:lnT>
                    <a:lnB w="12700" cap="flat" cmpd="sng" algn="ctr">
                      <a:solidFill>
                        <a:srgbClr val="7E7E7E"/>
                      </a:solidFill>
                      <a:prstDash val="solid"/>
                      <a:round/>
                      <a:headEnd type="none" w="med" len="med"/>
                      <a:tailEnd type="none" w="med" len="med"/>
                    </a:lnB>
                    <a:solidFill>
                      <a:schemeClr val="bg1">
                        <a:lumMod val="85000"/>
                      </a:schemeClr>
                    </a:solidFill>
                  </a:tcPr>
                </a:tc>
                <a:tc>
                  <a:txBody>
                    <a:bodyPr/>
                    <a:lstStyle/>
                    <a:p>
                      <a:pPr algn="ctr" rtl="0"/>
                      <a:r>
                        <a:rPr lang="en-GB" sz="1100" noProof="0">
                          <a:solidFill>
                            <a:schemeClr val="tx1"/>
                          </a:solidFill>
                          <a:latin typeface="+mn-lt"/>
                          <a:cs typeface="Arial" panose="020B0604020202020204" pitchFamily="34" charset="0"/>
                        </a:rPr>
                        <a:t>16</a:t>
                      </a:r>
                    </a:p>
                  </a:txBody>
                  <a:tcPr marL="0" marR="0" marT="0" marB="0" anchor="ctr">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lnT w="12700" cap="flat" cmpd="sng" algn="ctr">
                      <a:solidFill>
                        <a:srgbClr val="7E7E7E"/>
                      </a:solidFill>
                      <a:prstDash val="solid"/>
                      <a:round/>
                      <a:headEnd type="none" w="med" len="med"/>
                      <a:tailEnd type="none" w="med" len="med"/>
                    </a:lnT>
                    <a:lnB w="12700" cap="flat" cmpd="sng" algn="ctr">
                      <a:solidFill>
                        <a:srgbClr val="7E7E7E"/>
                      </a:solidFill>
                      <a:prstDash val="solid"/>
                      <a:round/>
                      <a:headEnd type="none" w="med" len="med"/>
                      <a:tailEnd type="none" w="med" len="med"/>
                    </a:lnB>
                    <a:solidFill>
                      <a:schemeClr val="bg1">
                        <a:lumMod val="85000"/>
                      </a:schemeClr>
                    </a:solidFill>
                  </a:tcPr>
                </a:tc>
                <a:tc>
                  <a:txBody>
                    <a:bodyPr/>
                    <a:lstStyle/>
                    <a:p>
                      <a:pPr algn="ctr" rtl="0"/>
                      <a:r>
                        <a:rPr lang="en-GB" sz="1100" noProof="0">
                          <a:solidFill>
                            <a:schemeClr val="tx1"/>
                          </a:solidFill>
                          <a:latin typeface="+mn-lt"/>
                          <a:cs typeface="Arial" panose="020B0604020202020204" pitchFamily="34" charset="0"/>
                        </a:rPr>
                        <a:t>17</a:t>
                      </a:r>
                    </a:p>
                  </a:txBody>
                  <a:tcPr marL="0" marR="0" marT="0" marB="0" anchor="ctr">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lnT w="12700" cap="flat" cmpd="sng" algn="ctr">
                      <a:solidFill>
                        <a:srgbClr val="7E7E7E"/>
                      </a:solidFill>
                      <a:prstDash val="solid"/>
                      <a:round/>
                      <a:headEnd type="none" w="med" len="med"/>
                      <a:tailEnd type="none" w="med" len="med"/>
                    </a:lnT>
                    <a:lnB w="12700" cap="flat" cmpd="sng" algn="ctr">
                      <a:solidFill>
                        <a:srgbClr val="7E7E7E"/>
                      </a:solidFill>
                      <a:prstDash val="solid"/>
                      <a:round/>
                      <a:headEnd type="none" w="med" len="med"/>
                      <a:tailEnd type="none" w="med" len="med"/>
                    </a:lnB>
                    <a:solidFill>
                      <a:schemeClr val="bg1">
                        <a:lumMod val="85000"/>
                      </a:schemeClr>
                    </a:solidFill>
                  </a:tcPr>
                </a:tc>
                <a:tc>
                  <a:txBody>
                    <a:bodyPr/>
                    <a:lstStyle/>
                    <a:p>
                      <a:pPr algn="ctr" rtl="0"/>
                      <a:r>
                        <a:rPr lang="en-GB" sz="1100" noProof="0">
                          <a:solidFill>
                            <a:schemeClr val="tx1"/>
                          </a:solidFill>
                          <a:latin typeface="+mn-lt"/>
                          <a:cs typeface="Arial" panose="020B0604020202020204" pitchFamily="34" charset="0"/>
                        </a:rPr>
                        <a:t>18</a:t>
                      </a:r>
                    </a:p>
                  </a:txBody>
                  <a:tcPr marL="0" marR="0" marT="0" marB="0" anchor="ctr">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lnT w="12700" cap="flat" cmpd="sng" algn="ctr">
                      <a:solidFill>
                        <a:srgbClr val="7E7E7E"/>
                      </a:solidFill>
                      <a:prstDash val="solid"/>
                      <a:round/>
                      <a:headEnd type="none" w="med" len="med"/>
                      <a:tailEnd type="none" w="med" len="med"/>
                    </a:lnT>
                    <a:lnB w="12700" cap="flat" cmpd="sng" algn="ctr">
                      <a:solidFill>
                        <a:srgbClr val="7E7E7E"/>
                      </a:solidFill>
                      <a:prstDash val="solid"/>
                      <a:round/>
                      <a:headEnd type="none" w="med" len="med"/>
                      <a:tailEnd type="none" w="med" len="med"/>
                    </a:lnB>
                    <a:solidFill>
                      <a:schemeClr val="bg1">
                        <a:lumMod val="85000"/>
                      </a:schemeClr>
                    </a:solidFill>
                  </a:tcPr>
                </a:tc>
                <a:tc>
                  <a:txBody>
                    <a:bodyPr/>
                    <a:lstStyle/>
                    <a:p>
                      <a:pPr algn="ctr" rtl="0"/>
                      <a:r>
                        <a:rPr lang="en-GB" sz="1100" noProof="0">
                          <a:solidFill>
                            <a:schemeClr val="tx1"/>
                          </a:solidFill>
                          <a:latin typeface="+mn-lt"/>
                          <a:cs typeface="Arial" panose="020B0604020202020204" pitchFamily="34" charset="0"/>
                        </a:rPr>
                        <a:t>19</a:t>
                      </a:r>
                    </a:p>
                  </a:txBody>
                  <a:tcPr marL="0" marR="0" marT="0" marB="0" anchor="ctr">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lnT w="12700" cap="flat" cmpd="sng" algn="ctr">
                      <a:solidFill>
                        <a:srgbClr val="7E7E7E"/>
                      </a:solidFill>
                      <a:prstDash val="solid"/>
                      <a:round/>
                      <a:headEnd type="none" w="med" len="med"/>
                      <a:tailEnd type="none" w="med" len="med"/>
                    </a:lnT>
                    <a:lnB w="12700" cap="flat" cmpd="sng" algn="ctr">
                      <a:solidFill>
                        <a:srgbClr val="7E7E7E"/>
                      </a:solidFill>
                      <a:prstDash val="solid"/>
                      <a:round/>
                      <a:headEnd type="none" w="med" len="med"/>
                      <a:tailEnd type="none" w="med" len="med"/>
                    </a:lnB>
                    <a:solidFill>
                      <a:schemeClr val="bg1">
                        <a:lumMod val="85000"/>
                      </a:schemeClr>
                    </a:solidFill>
                  </a:tcPr>
                </a:tc>
                <a:tc>
                  <a:txBody>
                    <a:bodyPr/>
                    <a:lstStyle/>
                    <a:p>
                      <a:pPr algn="ctr" rtl="0"/>
                      <a:r>
                        <a:rPr lang="en-GB" sz="1100" noProof="0">
                          <a:solidFill>
                            <a:schemeClr val="tx1"/>
                          </a:solidFill>
                          <a:latin typeface="+mn-lt"/>
                          <a:cs typeface="Arial" panose="020B0604020202020204" pitchFamily="34" charset="0"/>
                        </a:rPr>
                        <a:t>20</a:t>
                      </a:r>
                    </a:p>
                  </a:txBody>
                  <a:tcPr marL="0" marR="0" marT="0" marB="0" anchor="ctr">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lnT w="12700" cap="flat" cmpd="sng" algn="ctr">
                      <a:solidFill>
                        <a:srgbClr val="7E7E7E"/>
                      </a:solidFill>
                      <a:prstDash val="solid"/>
                      <a:round/>
                      <a:headEnd type="none" w="med" len="med"/>
                      <a:tailEnd type="none" w="med" len="med"/>
                    </a:lnT>
                    <a:lnB w="12700" cap="flat" cmpd="sng" algn="ctr">
                      <a:solidFill>
                        <a:srgbClr val="7E7E7E"/>
                      </a:solidFill>
                      <a:prstDash val="solid"/>
                      <a:round/>
                      <a:headEnd type="none" w="med" len="med"/>
                      <a:tailEnd type="none" w="med" len="med"/>
                    </a:lnB>
                    <a:solidFill>
                      <a:schemeClr val="bg1">
                        <a:lumMod val="85000"/>
                      </a:schemeClr>
                    </a:solidFill>
                  </a:tcPr>
                </a:tc>
                <a:tc>
                  <a:txBody>
                    <a:bodyPr/>
                    <a:lstStyle/>
                    <a:p>
                      <a:pPr algn="ctr" rtl="0"/>
                      <a:r>
                        <a:rPr lang="en-GB" sz="1100" noProof="0">
                          <a:solidFill>
                            <a:schemeClr val="tx1"/>
                          </a:solidFill>
                          <a:latin typeface="+mn-lt"/>
                          <a:cs typeface="Arial" panose="020B0604020202020204" pitchFamily="34" charset="0"/>
                        </a:rPr>
                        <a:t>21</a:t>
                      </a:r>
                    </a:p>
                  </a:txBody>
                  <a:tcPr marL="0" marR="0" marT="0" marB="0" anchor="ctr">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lnT w="12700" cap="flat" cmpd="sng" algn="ctr">
                      <a:solidFill>
                        <a:srgbClr val="7E7E7E"/>
                      </a:solidFill>
                      <a:prstDash val="solid"/>
                      <a:round/>
                      <a:headEnd type="none" w="med" len="med"/>
                      <a:tailEnd type="none" w="med" len="med"/>
                    </a:lnT>
                    <a:lnB w="12700" cap="flat" cmpd="sng" algn="ctr">
                      <a:solidFill>
                        <a:srgbClr val="7E7E7E"/>
                      </a:solidFill>
                      <a:prstDash val="solid"/>
                      <a:round/>
                      <a:headEnd type="none" w="med" len="med"/>
                      <a:tailEnd type="none" w="med" len="med"/>
                    </a:lnB>
                    <a:solidFill>
                      <a:schemeClr val="bg1">
                        <a:lumMod val="85000"/>
                      </a:schemeClr>
                    </a:solidFill>
                  </a:tcPr>
                </a:tc>
                <a:tc>
                  <a:txBody>
                    <a:bodyPr/>
                    <a:lstStyle/>
                    <a:p>
                      <a:pPr algn="ctr" rtl="0"/>
                      <a:r>
                        <a:rPr lang="en-GB" sz="1100" noProof="0">
                          <a:solidFill>
                            <a:schemeClr val="tx1"/>
                          </a:solidFill>
                          <a:latin typeface="+mn-lt"/>
                          <a:cs typeface="Arial" panose="020B0604020202020204" pitchFamily="34" charset="0"/>
                        </a:rPr>
                        <a:t>22</a:t>
                      </a:r>
                    </a:p>
                  </a:txBody>
                  <a:tcPr marL="0" marR="0" marT="0" marB="0" anchor="ctr">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lnT w="12700" cap="flat" cmpd="sng" algn="ctr">
                      <a:solidFill>
                        <a:srgbClr val="7E7E7E"/>
                      </a:solidFill>
                      <a:prstDash val="solid"/>
                      <a:round/>
                      <a:headEnd type="none" w="med" len="med"/>
                      <a:tailEnd type="none" w="med" len="med"/>
                    </a:lnT>
                    <a:lnB w="12700" cap="flat" cmpd="sng" algn="ctr">
                      <a:solidFill>
                        <a:srgbClr val="7E7E7E"/>
                      </a:solidFill>
                      <a:prstDash val="solid"/>
                      <a:round/>
                      <a:headEnd type="none" w="med" len="med"/>
                      <a:tailEnd type="none" w="med" len="med"/>
                    </a:lnB>
                    <a:solidFill>
                      <a:schemeClr val="bg1">
                        <a:lumMod val="85000"/>
                      </a:schemeClr>
                    </a:solidFill>
                  </a:tcPr>
                </a:tc>
                <a:tc>
                  <a:txBody>
                    <a:bodyPr/>
                    <a:lstStyle/>
                    <a:p>
                      <a:pPr algn="ctr" rtl="0"/>
                      <a:r>
                        <a:rPr lang="en-GB" sz="1100" noProof="0">
                          <a:solidFill>
                            <a:schemeClr val="tx1"/>
                          </a:solidFill>
                          <a:latin typeface="+mn-lt"/>
                          <a:cs typeface="Arial" panose="020B0604020202020204" pitchFamily="34" charset="0"/>
                        </a:rPr>
                        <a:t>23</a:t>
                      </a:r>
                    </a:p>
                  </a:txBody>
                  <a:tcPr marL="0" marR="0" marT="0" marB="0" anchor="ctr">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lnT w="12700" cap="flat" cmpd="sng" algn="ctr">
                      <a:solidFill>
                        <a:srgbClr val="7E7E7E"/>
                      </a:solidFill>
                      <a:prstDash val="solid"/>
                      <a:round/>
                      <a:headEnd type="none" w="med" len="med"/>
                      <a:tailEnd type="none" w="med" len="med"/>
                    </a:lnT>
                    <a:lnB w="12700" cap="flat" cmpd="sng" algn="ctr">
                      <a:solidFill>
                        <a:srgbClr val="7E7E7E"/>
                      </a:solidFill>
                      <a:prstDash val="solid"/>
                      <a:round/>
                      <a:headEnd type="none" w="med" len="med"/>
                      <a:tailEnd type="none" w="med" len="med"/>
                    </a:lnB>
                    <a:solidFill>
                      <a:schemeClr val="bg1">
                        <a:lumMod val="85000"/>
                      </a:schemeClr>
                    </a:solidFill>
                  </a:tcPr>
                </a:tc>
                <a:tc>
                  <a:txBody>
                    <a:bodyPr/>
                    <a:lstStyle/>
                    <a:p>
                      <a:pPr algn="ctr" rtl="0"/>
                      <a:r>
                        <a:rPr lang="en-GB" sz="1100" noProof="0">
                          <a:solidFill>
                            <a:schemeClr val="tx1"/>
                          </a:solidFill>
                          <a:latin typeface="+mn-lt"/>
                          <a:cs typeface="Arial" panose="020B0604020202020204" pitchFamily="34" charset="0"/>
                        </a:rPr>
                        <a:t>24</a:t>
                      </a:r>
                    </a:p>
                  </a:txBody>
                  <a:tcPr marL="0" marR="0" marT="0" marB="0" anchor="ctr">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lnT w="12700" cap="flat" cmpd="sng" algn="ctr">
                      <a:solidFill>
                        <a:srgbClr val="7E7E7E"/>
                      </a:solidFill>
                      <a:prstDash val="solid"/>
                      <a:round/>
                      <a:headEnd type="none" w="med" len="med"/>
                      <a:tailEnd type="none" w="med" len="med"/>
                    </a:lnT>
                    <a:lnB w="12700" cap="flat" cmpd="sng" algn="ctr">
                      <a:solidFill>
                        <a:srgbClr val="7E7E7E"/>
                      </a:solidFill>
                      <a:prstDash val="solid"/>
                      <a:round/>
                      <a:headEnd type="none" w="med" len="med"/>
                      <a:tailEnd type="none" w="med" len="med"/>
                    </a:lnB>
                    <a:solidFill>
                      <a:schemeClr val="bg1">
                        <a:lumMod val="85000"/>
                      </a:schemeClr>
                    </a:solidFill>
                  </a:tcPr>
                </a:tc>
                <a:tc>
                  <a:txBody>
                    <a:bodyPr/>
                    <a:lstStyle/>
                    <a:p>
                      <a:pPr algn="ctr" rtl="0"/>
                      <a:r>
                        <a:rPr lang="en-GB" sz="1100" noProof="0">
                          <a:solidFill>
                            <a:schemeClr val="tx1"/>
                          </a:solidFill>
                          <a:latin typeface="+mn-lt"/>
                          <a:cs typeface="Arial" panose="020B0604020202020204" pitchFamily="34" charset="0"/>
                        </a:rPr>
                        <a:t>25</a:t>
                      </a:r>
                    </a:p>
                  </a:txBody>
                  <a:tcPr marL="0" marR="0" marT="0" marB="0" anchor="ctr">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lnT w="12700" cap="flat" cmpd="sng" algn="ctr">
                      <a:solidFill>
                        <a:srgbClr val="7E7E7E"/>
                      </a:solidFill>
                      <a:prstDash val="solid"/>
                      <a:round/>
                      <a:headEnd type="none" w="med" len="med"/>
                      <a:tailEnd type="none" w="med" len="med"/>
                    </a:lnT>
                    <a:lnB w="12700" cap="flat" cmpd="sng" algn="ctr">
                      <a:solidFill>
                        <a:srgbClr val="7E7E7E"/>
                      </a:solidFill>
                      <a:prstDash val="solid"/>
                      <a:round/>
                      <a:headEnd type="none" w="med" len="med"/>
                      <a:tailEnd type="none" w="med" len="med"/>
                    </a:lnB>
                    <a:solidFill>
                      <a:schemeClr val="bg1">
                        <a:lumMod val="85000"/>
                      </a:schemeClr>
                    </a:solidFill>
                  </a:tcPr>
                </a:tc>
                <a:tc>
                  <a:txBody>
                    <a:bodyPr/>
                    <a:lstStyle/>
                    <a:p>
                      <a:pPr algn="ctr" rtl="0"/>
                      <a:r>
                        <a:rPr lang="en-GB" sz="1100" noProof="0">
                          <a:solidFill>
                            <a:schemeClr val="tx1"/>
                          </a:solidFill>
                          <a:latin typeface="+mn-lt"/>
                          <a:cs typeface="Arial" panose="020B0604020202020204" pitchFamily="34" charset="0"/>
                        </a:rPr>
                        <a:t>26</a:t>
                      </a:r>
                    </a:p>
                  </a:txBody>
                  <a:tcPr marL="0" marR="0" marT="0" marB="0" anchor="ctr">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lnT w="12700" cap="flat" cmpd="sng" algn="ctr">
                      <a:solidFill>
                        <a:srgbClr val="7E7E7E"/>
                      </a:solidFill>
                      <a:prstDash val="solid"/>
                      <a:round/>
                      <a:headEnd type="none" w="med" len="med"/>
                      <a:tailEnd type="none" w="med" len="med"/>
                    </a:lnT>
                    <a:lnB w="12700" cap="flat" cmpd="sng" algn="ctr">
                      <a:solidFill>
                        <a:srgbClr val="7E7E7E"/>
                      </a:solidFill>
                      <a:prstDash val="solid"/>
                      <a:round/>
                      <a:headEnd type="none" w="med" len="med"/>
                      <a:tailEnd type="none" w="med" len="med"/>
                    </a:lnB>
                    <a:solidFill>
                      <a:schemeClr val="bg1">
                        <a:lumMod val="85000"/>
                      </a:schemeClr>
                    </a:solidFill>
                  </a:tcPr>
                </a:tc>
                <a:tc>
                  <a:txBody>
                    <a:bodyPr/>
                    <a:lstStyle/>
                    <a:p>
                      <a:pPr algn="ctr" rtl="0"/>
                      <a:r>
                        <a:rPr lang="en-GB" sz="1100" noProof="0">
                          <a:solidFill>
                            <a:schemeClr val="tx1"/>
                          </a:solidFill>
                          <a:latin typeface="+mn-lt"/>
                          <a:cs typeface="Arial" panose="020B0604020202020204" pitchFamily="34" charset="0"/>
                        </a:rPr>
                        <a:t>27</a:t>
                      </a:r>
                    </a:p>
                  </a:txBody>
                  <a:tcPr marL="0" marR="0" marT="0" marB="0" anchor="ctr">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lnT w="12700" cap="flat" cmpd="sng" algn="ctr">
                      <a:solidFill>
                        <a:srgbClr val="7E7E7E"/>
                      </a:solidFill>
                      <a:prstDash val="solid"/>
                      <a:round/>
                      <a:headEnd type="none" w="med" len="med"/>
                      <a:tailEnd type="none" w="med" len="med"/>
                    </a:lnT>
                    <a:lnB w="12700" cap="flat" cmpd="sng" algn="ctr">
                      <a:solidFill>
                        <a:srgbClr val="7E7E7E"/>
                      </a:solidFill>
                      <a:prstDash val="solid"/>
                      <a:round/>
                      <a:headEnd type="none" w="med" len="med"/>
                      <a:tailEnd type="none" w="med" len="med"/>
                    </a:lnB>
                    <a:solidFill>
                      <a:schemeClr val="bg1">
                        <a:lumMod val="85000"/>
                      </a:schemeClr>
                    </a:solidFill>
                  </a:tcPr>
                </a:tc>
                <a:tc>
                  <a:txBody>
                    <a:bodyPr/>
                    <a:lstStyle/>
                    <a:p>
                      <a:pPr algn="ctr" rtl="0"/>
                      <a:r>
                        <a:rPr lang="en-GB" sz="1100" noProof="0">
                          <a:solidFill>
                            <a:schemeClr val="tx1"/>
                          </a:solidFill>
                          <a:latin typeface="+mn-lt"/>
                          <a:cs typeface="Arial" panose="020B0604020202020204" pitchFamily="34" charset="0"/>
                        </a:rPr>
                        <a:t>28</a:t>
                      </a:r>
                    </a:p>
                  </a:txBody>
                  <a:tcPr marL="0" marR="0" marT="0" marB="0" anchor="ctr">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lnT w="12700" cap="flat" cmpd="sng" algn="ctr">
                      <a:solidFill>
                        <a:srgbClr val="7E7E7E"/>
                      </a:solidFill>
                      <a:prstDash val="solid"/>
                      <a:round/>
                      <a:headEnd type="none" w="med" len="med"/>
                      <a:tailEnd type="none" w="med" len="med"/>
                    </a:lnT>
                    <a:lnB w="12700" cap="flat" cmpd="sng" algn="ctr">
                      <a:solidFill>
                        <a:srgbClr val="7E7E7E"/>
                      </a:solidFill>
                      <a:prstDash val="solid"/>
                      <a:round/>
                      <a:headEnd type="none" w="med" len="med"/>
                      <a:tailEnd type="none" w="med" len="med"/>
                    </a:lnB>
                    <a:solidFill>
                      <a:schemeClr val="bg1">
                        <a:lumMod val="85000"/>
                      </a:schemeClr>
                    </a:solidFill>
                  </a:tcPr>
                </a:tc>
                <a:tc>
                  <a:txBody>
                    <a:bodyPr/>
                    <a:lstStyle/>
                    <a:p>
                      <a:pPr algn="ctr" rtl="0"/>
                      <a:r>
                        <a:rPr lang="en-GB" sz="1100" noProof="0">
                          <a:solidFill>
                            <a:schemeClr val="tx1"/>
                          </a:solidFill>
                          <a:latin typeface="+mn-lt"/>
                          <a:cs typeface="Arial" panose="020B0604020202020204" pitchFamily="34" charset="0"/>
                        </a:rPr>
                        <a:t>29</a:t>
                      </a:r>
                    </a:p>
                  </a:txBody>
                  <a:tcPr marL="0" marR="0" marT="0" marB="0" anchor="ctr">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lnT w="12700" cap="flat" cmpd="sng" algn="ctr">
                      <a:solidFill>
                        <a:srgbClr val="7E7E7E"/>
                      </a:solidFill>
                      <a:prstDash val="solid"/>
                      <a:round/>
                      <a:headEnd type="none" w="med" len="med"/>
                      <a:tailEnd type="none" w="med" len="med"/>
                    </a:lnT>
                    <a:lnB w="12700" cap="flat" cmpd="sng" algn="ctr">
                      <a:solidFill>
                        <a:srgbClr val="7E7E7E"/>
                      </a:solidFill>
                      <a:prstDash val="solid"/>
                      <a:round/>
                      <a:headEnd type="none" w="med" len="med"/>
                      <a:tailEnd type="none" w="med" len="med"/>
                    </a:lnB>
                    <a:solidFill>
                      <a:schemeClr val="bg1">
                        <a:lumMod val="85000"/>
                      </a:schemeClr>
                    </a:solidFill>
                  </a:tcPr>
                </a:tc>
                <a:tc>
                  <a:txBody>
                    <a:bodyPr/>
                    <a:lstStyle/>
                    <a:p>
                      <a:pPr algn="ctr" rtl="0"/>
                      <a:r>
                        <a:rPr lang="en-GB" sz="1100" noProof="0">
                          <a:solidFill>
                            <a:schemeClr val="tx1"/>
                          </a:solidFill>
                          <a:latin typeface="+mn-lt"/>
                          <a:cs typeface="Arial" panose="020B0604020202020204" pitchFamily="34" charset="0"/>
                        </a:rPr>
                        <a:t>30</a:t>
                      </a:r>
                    </a:p>
                  </a:txBody>
                  <a:tcPr marL="0" marR="0" marT="0" marB="0" anchor="ctr">
                    <a:lnL w="12700" cap="flat" cmpd="sng" algn="ctr">
                      <a:solidFill>
                        <a:srgbClr val="FFFFFF"/>
                      </a:solidFill>
                      <a:prstDash val="sysDot"/>
                      <a:round/>
                      <a:headEnd type="none" w="med" len="med"/>
                      <a:tailEnd type="none" w="med" len="med"/>
                    </a:lnL>
                    <a:lnR w="12700" cap="flat" cmpd="sng" algn="ctr">
                      <a:solidFill>
                        <a:srgbClr val="7E7E7E"/>
                      </a:solidFill>
                      <a:prstDash val="solid"/>
                      <a:round/>
                      <a:headEnd type="none" w="med" len="med"/>
                      <a:tailEnd type="none" w="med" len="med"/>
                    </a:lnR>
                    <a:lnT w="12700" cap="flat" cmpd="sng" algn="ctr">
                      <a:solidFill>
                        <a:srgbClr val="7E7E7E"/>
                      </a:solidFill>
                      <a:prstDash val="solid"/>
                      <a:round/>
                      <a:headEnd type="none" w="med" len="med"/>
                      <a:tailEnd type="none" w="med" len="med"/>
                    </a:lnT>
                    <a:lnB w="12700" cap="flat" cmpd="sng" algn="ctr">
                      <a:solidFill>
                        <a:srgbClr val="7E7E7E"/>
                      </a:solidFill>
                      <a:prstDash val="solid"/>
                      <a:round/>
                      <a:headEnd type="none" w="med" len="med"/>
                      <a:tailEnd type="none" w="med" len="med"/>
                    </a:lnB>
                    <a:solidFill>
                      <a:srgbClr val="E6E6E6"/>
                    </a:solidFill>
                  </a:tcPr>
                </a:tc>
                <a:extLst>
                  <a:ext uri="{0D108BD9-81ED-4DB2-BD59-A6C34878D82A}">
                    <a16:rowId xmlns:a16="http://schemas.microsoft.com/office/drawing/2014/main" val="10001"/>
                  </a:ext>
                </a:extLst>
              </a:tr>
              <a:tr h="281119">
                <a:tc>
                  <a:txBody>
                    <a:bodyPr/>
                    <a:lstStyle/>
                    <a:p>
                      <a:pPr rtl="0"/>
                      <a:r>
                        <a:rPr lang="en-GB" sz="1200" noProof="0" dirty="0">
                          <a:solidFill>
                            <a:srgbClr val="000000"/>
                          </a:solidFill>
                          <a:latin typeface="+mn-lt"/>
                          <a:cs typeface="Arial" panose="020B0604020202020204" pitchFamily="34" charset="0"/>
                        </a:rPr>
                        <a:t>Project Proposal</a:t>
                      </a:r>
                    </a:p>
                  </a:txBody>
                  <a:tcPr marL="85726" marR="85726" marT="42863" marB="42863" anchor="ctr">
                    <a:lnL w="12700" cap="flat" cmpd="sng" algn="ctr">
                      <a:solidFill>
                        <a:srgbClr val="7E7E7E"/>
                      </a:solidFill>
                      <a:prstDash val="solid"/>
                      <a:round/>
                      <a:headEnd type="none" w="med" len="med"/>
                      <a:tailEnd type="none" w="med" len="med"/>
                    </a:lnL>
                    <a:lnR w="12700" cap="flat" cmpd="sng" algn="ctr">
                      <a:solidFill>
                        <a:srgbClr val="7E7E7E"/>
                      </a:solidFill>
                      <a:prstDash val="solid"/>
                      <a:round/>
                      <a:headEnd type="none" w="med" len="med"/>
                      <a:tailEnd type="none" w="med" len="med"/>
                    </a:lnR>
                    <a:lnT w="12700" cap="flat" cmpd="sng" algn="ctr">
                      <a:solidFill>
                        <a:srgbClr val="7E7E7E"/>
                      </a:solidFill>
                      <a:prstDash val="solid"/>
                      <a:round/>
                      <a:headEnd type="none" w="med" len="med"/>
                      <a:tailEnd type="none" w="med" len="med"/>
                    </a:lnT>
                    <a:solidFill>
                      <a:schemeClr val="bg1">
                        <a:lumMod val="75000"/>
                      </a:schemeClr>
                    </a:solidFill>
                  </a:tcPr>
                </a:tc>
                <a:tc>
                  <a:txBody>
                    <a:bodyPr/>
                    <a:lstStyle/>
                    <a:p>
                      <a:pPr rtl="0"/>
                      <a:endParaRPr lang="en-GB" sz="1700" noProof="0">
                        <a:latin typeface="+mn-lt"/>
                      </a:endParaRPr>
                    </a:p>
                  </a:txBody>
                  <a:tcPr marL="85726" marR="85726" marT="42863" marB="42863">
                    <a:lnL w="12700" cap="flat" cmpd="sng" algn="ctr">
                      <a:solidFill>
                        <a:srgbClr val="7E7E7E"/>
                      </a:solidFill>
                      <a:prstDash val="solid"/>
                      <a:round/>
                      <a:headEnd type="none" w="med" len="med"/>
                      <a:tailEnd type="none" w="med" len="med"/>
                    </a:lnL>
                    <a:lnR w="12700" cap="flat" cmpd="sng" algn="ctr">
                      <a:solidFill>
                        <a:srgbClr val="FFFFFF"/>
                      </a:solidFill>
                      <a:prstDash val="sysDot"/>
                      <a:round/>
                      <a:headEnd type="none" w="med" len="med"/>
                      <a:tailEnd type="none" w="med" len="med"/>
                    </a:lnR>
                    <a:lnT w="12700" cap="flat" cmpd="sng" algn="ctr">
                      <a:solidFill>
                        <a:srgbClr val="7E7E7E"/>
                      </a:solidFill>
                      <a:prstDash val="solid"/>
                      <a:round/>
                      <a:headEnd type="none" w="med" len="med"/>
                      <a:tailEnd type="none" w="med" len="med"/>
                    </a:lnT>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lnT w="12700" cap="flat" cmpd="sng" algn="ctr">
                      <a:solidFill>
                        <a:srgbClr val="7E7E7E"/>
                      </a:solidFill>
                      <a:prstDash val="solid"/>
                      <a:round/>
                      <a:headEnd type="none" w="med" len="med"/>
                      <a:tailEnd type="none" w="med" len="med"/>
                    </a:lnT>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lnT w="12700" cap="flat" cmpd="sng" algn="ctr">
                      <a:solidFill>
                        <a:srgbClr val="7E7E7E"/>
                      </a:solidFill>
                      <a:prstDash val="solid"/>
                      <a:round/>
                      <a:headEnd type="none" w="med" len="med"/>
                      <a:tailEnd type="none" w="med" len="med"/>
                    </a:lnT>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lnT w="12700" cap="flat" cmpd="sng" algn="ctr">
                      <a:solidFill>
                        <a:srgbClr val="7E7E7E"/>
                      </a:solidFill>
                      <a:prstDash val="solid"/>
                      <a:round/>
                      <a:headEnd type="none" w="med" len="med"/>
                      <a:tailEnd type="none" w="med" len="med"/>
                    </a:lnT>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lnT w="12700" cap="flat" cmpd="sng" algn="ctr">
                      <a:solidFill>
                        <a:srgbClr val="7E7E7E"/>
                      </a:solidFill>
                      <a:prstDash val="solid"/>
                      <a:round/>
                      <a:headEnd type="none" w="med" len="med"/>
                      <a:tailEnd type="none" w="med" len="med"/>
                    </a:lnT>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lnT w="12700" cap="flat" cmpd="sng" algn="ctr">
                      <a:solidFill>
                        <a:srgbClr val="7E7E7E"/>
                      </a:solidFill>
                      <a:prstDash val="solid"/>
                      <a:round/>
                      <a:headEnd type="none" w="med" len="med"/>
                      <a:tailEnd type="none" w="med" len="med"/>
                    </a:lnT>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lnT w="12700" cap="flat" cmpd="sng" algn="ctr">
                      <a:solidFill>
                        <a:srgbClr val="7E7E7E"/>
                      </a:solidFill>
                      <a:prstDash val="solid"/>
                      <a:round/>
                      <a:headEnd type="none" w="med" len="med"/>
                      <a:tailEnd type="none" w="med" len="med"/>
                    </a:lnT>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lnT w="12700" cap="flat" cmpd="sng" algn="ctr">
                      <a:solidFill>
                        <a:srgbClr val="7E7E7E"/>
                      </a:solidFill>
                      <a:prstDash val="solid"/>
                      <a:round/>
                      <a:headEnd type="none" w="med" len="med"/>
                      <a:tailEnd type="none" w="med" len="med"/>
                    </a:lnT>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lnT w="12700" cap="flat" cmpd="sng" algn="ctr">
                      <a:solidFill>
                        <a:srgbClr val="7E7E7E"/>
                      </a:solidFill>
                      <a:prstDash val="solid"/>
                      <a:round/>
                      <a:headEnd type="none" w="med" len="med"/>
                      <a:tailEnd type="none" w="med" len="med"/>
                    </a:lnT>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lnT w="12700" cap="flat" cmpd="sng" algn="ctr">
                      <a:solidFill>
                        <a:srgbClr val="7E7E7E"/>
                      </a:solidFill>
                      <a:prstDash val="solid"/>
                      <a:round/>
                      <a:headEnd type="none" w="med" len="med"/>
                      <a:tailEnd type="none" w="med" len="med"/>
                    </a:lnT>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lnT w="12700" cap="flat" cmpd="sng" algn="ctr">
                      <a:solidFill>
                        <a:srgbClr val="7E7E7E"/>
                      </a:solidFill>
                      <a:prstDash val="solid"/>
                      <a:round/>
                      <a:headEnd type="none" w="med" len="med"/>
                      <a:tailEnd type="none" w="med" len="med"/>
                    </a:lnT>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lnT w="12700" cap="flat" cmpd="sng" algn="ctr">
                      <a:solidFill>
                        <a:srgbClr val="7E7E7E"/>
                      </a:solidFill>
                      <a:prstDash val="solid"/>
                      <a:round/>
                      <a:headEnd type="none" w="med" len="med"/>
                      <a:tailEnd type="none" w="med" len="med"/>
                    </a:lnT>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lnT w="12700" cap="flat" cmpd="sng" algn="ctr">
                      <a:solidFill>
                        <a:srgbClr val="7E7E7E"/>
                      </a:solidFill>
                      <a:prstDash val="solid"/>
                      <a:round/>
                      <a:headEnd type="none" w="med" len="med"/>
                      <a:tailEnd type="none" w="med" len="med"/>
                    </a:lnT>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lnT w="12700" cap="flat" cmpd="sng" algn="ctr">
                      <a:solidFill>
                        <a:srgbClr val="7E7E7E"/>
                      </a:solidFill>
                      <a:prstDash val="solid"/>
                      <a:round/>
                      <a:headEnd type="none" w="med" len="med"/>
                      <a:tailEnd type="none" w="med" len="med"/>
                    </a:lnT>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lnT w="12700" cap="flat" cmpd="sng" algn="ctr">
                      <a:solidFill>
                        <a:srgbClr val="7E7E7E"/>
                      </a:solidFill>
                      <a:prstDash val="solid"/>
                      <a:round/>
                      <a:headEnd type="none" w="med" len="med"/>
                      <a:tailEnd type="none" w="med" len="med"/>
                    </a:lnT>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lnT w="12700" cap="flat" cmpd="sng" algn="ctr">
                      <a:solidFill>
                        <a:srgbClr val="7E7E7E"/>
                      </a:solidFill>
                      <a:prstDash val="solid"/>
                      <a:round/>
                      <a:headEnd type="none" w="med" len="med"/>
                      <a:tailEnd type="none" w="med" len="med"/>
                    </a:lnT>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lnT w="12700" cap="flat" cmpd="sng" algn="ctr">
                      <a:solidFill>
                        <a:srgbClr val="7E7E7E"/>
                      </a:solidFill>
                      <a:prstDash val="solid"/>
                      <a:round/>
                      <a:headEnd type="none" w="med" len="med"/>
                      <a:tailEnd type="none" w="med" len="med"/>
                    </a:lnT>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lnT w="12700" cap="flat" cmpd="sng" algn="ctr">
                      <a:solidFill>
                        <a:srgbClr val="7E7E7E"/>
                      </a:solidFill>
                      <a:prstDash val="solid"/>
                      <a:round/>
                      <a:headEnd type="none" w="med" len="med"/>
                      <a:tailEnd type="none" w="med" len="med"/>
                    </a:lnT>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lnT w="12700" cap="flat" cmpd="sng" algn="ctr">
                      <a:solidFill>
                        <a:srgbClr val="7E7E7E"/>
                      </a:solidFill>
                      <a:prstDash val="solid"/>
                      <a:round/>
                      <a:headEnd type="none" w="med" len="med"/>
                      <a:tailEnd type="none" w="med" len="med"/>
                    </a:lnT>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lnT w="12700" cap="flat" cmpd="sng" algn="ctr">
                      <a:solidFill>
                        <a:srgbClr val="7E7E7E"/>
                      </a:solidFill>
                      <a:prstDash val="solid"/>
                      <a:round/>
                      <a:headEnd type="none" w="med" len="med"/>
                      <a:tailEnd type="none" w="med" len="med"/>
                    </a:lnT>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lnT w="12700" cap="flat" cmpd="sng" algn="ctr">
                      <a:solidFill>
                        <a:srgbClr val="7E7E7E"/>
                      </a:solidFill>
                      <a:prstDash val="solid"/>
                      <a:round/>
                      <a:headEnd type="none" w="med" len="med"/>
                      <a:tailEnd type="none" w="med" len="med"/>
                    </a:lnT>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lnT w="12700" cap="flat" cmpd="sng" algn="ctr">
                      <a:solidFill>
                        <a:srgbClr val="7E7E7E"/>
                      </a:solidFill>
                      <a:prstDash val="solid"/>
                      <a:round/>
                      <a:headEnd type="none" w="med" len="med"/>
                      <a:tailEnd type="none" w="med" len="med"/>
                    </a:lnT>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lnT w="12700" cap="flat" cmpd="sng" algn="ctr">
                      <a:solidFill>
                        <a:srgbClr val="7E7E7E"/>
                      </a:solidFill>
                      <a:prstDash val="solid"/>
                      <a:round/>
                      <a:headEnd type="none" w="med" len="med"/>
                      <a:tailEnd type="none" w="med" len="med"/>
                    </a:lnT>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lnT w="12700" cap="flat" cmpd="sng" algn="ctr">
                      <a:solidFill>
                        <a:srgbClr val="7E7E7E"/>
                      </a:solidFill>
                      <a:prstDash val="solid"/>
                      <a:round/>
                      <a:headEnd type="none" w="med" len="med"/>
                      <a:tailEnd type="none" w="med" len="med"/>
                    </a:lnT>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lnT w="12700" cap="flat" cmpd="sng" algn="ctr">
                      <a:solidFill>
                        <a:srgbClr val="7E7E7E"/>
                      </a:solidFill>
                      <a:prstDash val="solid"/>
                      <a:round/>
                      <a:headEnd type="none" w="med" len="med"/>
                      <a:tailEnd type="none" w="med" len="med"/>
                    </a:lnT>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lnT w="12700" cap="flat" cmpd="sng" algn="ctr">
                      <a:solidFill>
                        <a:srgbClr val="7E7E7E"/>
                      </a:solidFill>
                      <a:prstDash val="solid"/>
                      <a:round/>
                      <a:headEnd type="none" w="med" len="med"/>
                      <a:tailEnd type="none" w="med" len="med"/>
                    </a:lnT>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lnT w="12700" cap="flat" cmpd="sng" algn="ctr">
                      <a:solidFill>
                        <a:srgbClr val="7E7E7E"/>
                      </a:solidFill>
                      <a:prstDash val="solid"/>
                      <a:round/>
                      <a:headEnd type="none" w="med" len="med"/>
                      <a:tailEnd type="none" w="med" len="med"/>
                    </a:lnT>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lnT w="12700" cap="flat" cmpd="sng" algn="ctr">
                      <a:solidFill>
                        <a:srgbClr val="7E7E7E"/>
                      </a:solidFill>
                      <a:prstDash val="solid"/>
                      <a:round/>
                      <a:headEnd type="none" w="med" len="med"/>
                      <a:tailEnd type="none" w="med" len="med"/>
                    </a:lnT>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lnT w="12700" cap="flat" cmpd="sng" algn="ctr">
                      <a:solidFill>
                        <a:srgbClr val="7E7E7E"/>
                      </a:solidFill>
                      <a:prstDash val="solid"/>
                      <a:round/>
                      <a:headEnd type="none" w="med" len="med"/>
                      <a:tailEnd type="none" w="med" len="med"/>
                    </a:lnT>
                    <a:solidFill>
                      <a:schemeClr val="bg1">
                        <a:lumMod val="85000"/>
                      </a:schemeClr>
                    </a:solidFill>
                  </a:tcPr>
                </a:tc>
                <a:tc>
                  <a:txBody>
                    <a:bodyPr/>
                    <a:lstStyle/>
                    <a:p>
                      <a:pPr marL="0" algn="r" defTabSz="914400" rtl="0" eaLnBrk="1" latinLnBrk="0" hangingPunct="1"/>
                      <a:endParaRPr lang="en-GB" sz="1400" kern="1200" noProof="0">
                        <a:solidFill>
                          <a:schemeClr val="accent4"/>
                        </a:solidFill>
                        <a:latin typeface="+mn-lt"/>
                        <a:ea typeface="+mn-ea"/>
                        <a:cs typeface="+mn-cs"/>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7E7E7E"/>
                      </a:solidFill>
                      <a:prstDash val="solid"/>
                      <a:round/>
                      <a:headEnd type="none" w="med" len="med"/>
                      <a:tailEnd type="none" w="med" len="med"/>
                    </a:lnR>
                    <a:lnT w="12700" cap="flat" cmpd="sng" algn="ctr">
                      <a:solidFill>
                        <a:srgbClr val="7E7E7E"/>
                      </a:solidFill>
                      <a:prstDash val="solid"/>
                      <a:round/>
                      <a:headEnd type="none" w="med" len="med"/>
                      <a:tailEnd type="none" w="med" len="med"/>
                    </a:lnT>
                    <a:solidFill>
                      <a:schemeClr val="bg1">
                        <a:lumMod val="85000"/>
                      </a:schemeClr>
                    </a:solidFill>
                  </a:tcPr>
                </a:tc>
                <a:extLst>
                  <a:ext uri="{0D108BD9-81ED-4DB2-BD59-A6C34878D82A}">
                    <a16:rowId xmlns:a16="http://schemas.microsoft.com/office/drawing/2014/main" val="10002"/>
                  </a:ext>
                </a:extLst>
              </a:tr>
              <a:tr h="281119">
                <a:tc>
                  <a:txBody>
                    <a:bodyPr/>
                    <a:lstStyle/>
                    <a:p>
                      <a:pPr rtl="0"/>
                      <a:r>
                        <a:rPr lang="en-GB" sz="1200" noProof="0" dirty="0">
                          <a:solidFill>
                            <a:srgbClr val="000000"/>
                          </a:solidFill>
                          <a:latin typeface="+mn-lt"/>
                          <a:cs typeface="Arial" panose="020B0604020202020204" pitchFamily="34" charset="0"/>
                        </a:rPr>
                        <a:t>Part 1</a:t>
                      </a:r>
                    </a:p>
                  </a:txBody>
                  <a:tcPr marL="85726" marR="85726" marT="42863" marB="42863" anchor="ctr">
                    <a:lnL w="12700" cap="flat" cmpd="sng" algn="ctr">
                      <a:solidFill>
                        <a:srgbClr val="7E7E7E"/>
                      </a:solidFill>
                      <a:prstDash val="solid"/>
                      <a:round/>
                      <a:headEnd type="none" w="med" len="med"/>
                      <a:tailEnd type="none" w="med" len="med"/>
                    </a:lnL>
                    <a:lnR w="12700" cap="flat" cmpd="sng" algn="ctr">
                      <a:solidFill>
                        <a:srgbClr val="7E7E7E"/>
                      </a:solidFill>
                      <a:prstDash val="solid"/>
                      <a:round/>
                      <a:headEnd type="none" w="med" len="med"/>
                      <a:tailEnd type="none" w="med" len="med"/>
                    </a:lnR>
                    <a:solidFill>
                      <a:schemeClr val="bg1">
                        <a:lumMod val="75000"/>
                      </a:schemeClr>
                    </a:solidFill>
                  </a:tcPr>
                </a:tc>
                <a:tc>
                  <a:txBody>
                    <a:bodyPr/>
                    <a:lstStyle/>
                    <a:p>
                      <a:pPr rtl="0"/>
                      <a:endParaRPr lang="en-GB" sz="1700" noProof="0">
                        <a:latin typeface="+mn-lt"/>
                      </a:endParaRPr>
                    </a:p>
                  </a:txBody>
                  <a:tcPr marL="85726" marR="85726" marT="42863" marB="42863">
                    <a:lnL w="12700" cap="flat" cmpd="sng" algn="ctr">
                      <a:solidFill>
                        <a:srgbClr val="7E7E7E"/>
                      </a:solidFill>
                      <a:prstDash val="solid"/>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marL="0" algn="r" defTabSz="914400" rtl="0" eaLnBrk="1" latinLnBrk="0" hangingPunct="1"/>
                      <a:endParaRPr lang="en-GB" sz="1400" kern="1200" noProof="0" dirty="0">
                        <a:solidFill>
                          <a:schemeClr val="accent4"/>
                        </a:solidFill>
                        <a:latin typeface="+mn-lt"/>
                        <a:ea typeface="+mn-ea"/>
                        <a:cs typeface="+mn-cs"/>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7E7E7E"/>
                      </a:solidFill>
                      <a:prstDash val="solid"/>
                      <a:round/>
                      <a:headEnd type="none" w="med" len="med"/>
                      <a:tailEnd type="none" w="med" len="med"/>
                    </a:lnR>
                    <a:solidFill>
                      <a:schemeClr val="bg1">
                        <a:lumMod val="85000"/>
                      </a:schemeClr>
                    </a:solidFill>
                  </a:tcPr>
                </a:tc>
                <a:extLst>
                  <a:ext uri="{0D108BD9-81ED-4DB2-BD59-A6C34878D82A}">
                    <a16:rowId xmlns:a16="http://schemas.microsoft.com/office/drawing/2014/main" val="10003"/>
                  </a:ext>
                </a:extLst>
              </a:tr>
              <a:tr h="281119">
                <a:tc>
                  <a:txBody>
                    <a:bodyPr/>
                    <a:lstStyle/>
                    <a:p>
                      <a:pPr rtl="0"/>
                      <a:r>
                        <a:rPr lang="de-DE" sz="1200" noProof="0" dirty="0">
                          <a:solidFill>
                            <a:srgbClr val="000000"/>
                          </a:solidFill>
                          <a:latin typeface="+mn-lt"/>
                          <a:cs typeface="Arial" panose="020B0604020202020204" pitchFamily="34" charset="0"/>
                        </a:rPr>
                        <a:t>Part 2</a:t>
                      </a:r>
                      <a:endParaRPr lang="en-GB" sz="1200" noProof="0" dirty="0">
                        <a:solidFill>
                          <a:srgbClr val="000000"/>
                        </a:solidFill>
                        <a:latin typeface="+mn-lt"/>
                        <a:cs typeface="Arial" panose="020B0604020202020204" pitchFamily="34" charset="0"/>
                      </a:endParaRPr>
                    </a:p>
                  </a:txBody>
                  <a:tcPr marL="85726" marR="85726" marT="42863" marB="42863" anchor="ctr">
                    <a:lnL w="12700" cap="flat" cmpd="sng" algn="ctr">
                      <a:solidFill>
                        <a:srgbClr val="7E7E7E"/>
                      </a:solidFill>
                      <a:prstDash val="solid"/>
                      <a:round/>
                      <a:headEnd type="none" w="med" len="med"/>
                      <a:tailEnd type="none" w="med" len="med"/>
                    </a:lnL>
                    <a:lnR w="12700" cap="flat" cmpd="sng" algn="ctr">
                      <a:solidFill>
                        <a:srgbClr val="7E7E7E"/>
                      </a:solidFill>
                      <a:prstDash val="solid"/>
                      <a:round/>
                      <a:headEnd type="none" w="med" len="med"/>
                      <a:tailEnd type="none" w="med" len="med"/>
                    </a:lnR>
                    <a:solidFill>
                      <a:schemeClr val="bg1">
                        <a:lumMod val="75000"/>
                      </a:schemeClr>
                    </a:solidFill>
                  </a:tcPr>
                </a:tc>
                <a:tc>
                  <a:txBody>
                    <a:bodyPr/>
                    <a:lstStyle/>
                    <a:p>
                      <a:pPr rtl="0"/>
                      <a:endParaRPr lang="en-GB" sz="1700" noProof="0">
                        <a:latin typeface="+mn-lt"/>
                      </a:endParaRPr>
                    </a:p>
                  </a:txBody>
                  <a:tcPr marL="85726" marR="85726" marT="42863" marB="42863">
                    <a:lnL w="12700" cap="flat" cmpd="sng" algn="ctr">
                      <a:solidFill>
                        <a:srgbClr val="7E7E7E"/>
                      </a:solidFill>
                      <a:prstDash val="solid"/>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dirty="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marL="0" algn="r" defTabSz="914400" rtl="0" eaLnBrk="1" latinLnBrk="0" hangingPunct="1"/>
                      <a:endParaRPr lang="en-GB" sz="1400" kern="1200" noProof="0" dirty="0">
                        <a:solidFill>
                          <a:schemeClr val="accent4"/>
                        </a:solidFill>
                        <a:latin typeface="+mn-lt"/>
                        <a:ea typeface="+mn-ea"/>
                        <a:cs typeface="+mn-cs"/>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7E7E7E"/>
                      </a:solidFill>
                      <a:prstDash val="solid"/>
                      <a:round/>
                      <a:headEnd type="none" w="med" len="med"/>
                      <a:tailEnd type="none" w="med" len="med"/>
                    </a:lnR>
                    <a:solidFill>
                      <a:schemeClr val="bg1">
                        <a:lumMod val="85000"/>
                      </a:schemeClr>
                    </a:solidFill>
                  </a:tcPr>
                </a:tc>
                <a:extLst>
                  <a:ext uri="{0D108BD9-81ED-4DB2-BD59-A6C34878D82A}">
                    <a16:rowId xmlns:a16="http://schemas.microsoft.com/office/drawing/2014/main" val="2112859966"/>
                  </a:ext>
                </a:extLst>
              </a:tr>
            </a:tbl>
          </a:graphicData>
        </a:graphic>
      </p:graphicFrame>
      <p:sp>
        <p:nvSpPr>
          <p:cNvPr id="32" name="Flowchart: Decision 36" descr="decision option"/>
          <p:cNvSpPr/>
          <p:nvPr/>
        </p:nvSpPr>
        <p:spPr>
          <a:xfrm>
            <a:off x="6757643" y="1794593"/>
            <a:ext cx="243590" cy="290215"/>
          </a:xfrm>
          <a:prstGeom prst="flowChartDecision">
            <a:avLst/>
          </a:prstGeom>
          <a:solidFill>
            <a:srgbClr val="FF0000"/>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rtl="0">
              <a:defRPr/>
            </a:pPr>
            <a:endParaRPr lang="en-GB">
              <a:solidFill>
                <a:schemeClr val="tx1"/>
              </a:solidFill>
              <a:latin typeface="+mj-lt"/>
            </a:endParaRPr>
          </a:p>
        </p:txBody>
      </p:sp>
      <p:sp>
        <p:nvSpPr>
          <p:cNvPr id="33" name="Rectangle 65" descr="project duration bar"/>
          <p:cNvSpPr>
            <a:spLocks noChangeArrowheads="1"/>
          </p:cNvSpPr>
          <p:nvPr/>
        </p:nvSpPr>
        <p:spPr bwMode="auto">
          <a:xfrm flipV="1">
            <a:off x="6757643" y="2259346"/>
            <a:ext cx="3205365" cy="18502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lnSpc>
                <a:spcPct val="85000"/>
              </a:lnSpc>
              <a:spcBef>
                <a:spcPct val="20000"/>
              </a:spcBef>
            </a:pPr>
            <a:endParaRPr lang="en-GB">
              <a:latin typeface="+mj-lt"/>
            </a:endParaRPr>
          </a:p>
        </p:txBody>
      </p:sp>
      <p:graphicFrame>
        <p:nvGraphicFramePr>
          <p:cNvPr id="28" name="Table 27">
            <a:extLst>
              <a:ext uri="{FF2B5EF4-FFF2-40B4-BE49-F238E27FC236}">
                <a16:creationId xmlns:a16="http://schemas.microsoft.com/office/drawing/2014/main" id="{BD866446-42B5-DF4F-94C8-023FC79A5463}"/>
              </a:ext>
            </a:extLst>
          </p:cNvPr>
          <p:cNvGraphicFramePr>
            <a:graphicFrameLocks noGrp="1"/>
          </p:cNvGraphicFramePr>
          <p:nvPr>
            <p:extLst>
              <p:ext uri="{D42A27DB-BD31-4B8C-83A1-F6EECF244321}">
                <p14:modId xmlns:p14="http://schemas.microsoft.com/office/powerpoint/2010/main" val="3654473452"/>
              </p:ext>
            </p:extLst>
          </p:nvPr>
        </p:nvGraphicFramePr>
        <p:xfrm>
          <a:off x="1592922" y="3242788"/>
          <a:ext cx="8902683" cy="299086"/>
        </p:xfrm>
        <a:graphic>
          <a:graphicData uri="http://schemas.openxmlformats.org/drawingml/2006/table">
            <a:tbl>
              <a:tblPr firstRow="1" bandRow="1">
                <a:effectLst>
                  <a:outerShdw blurRad="114300" dist="38100" dir="2700000" algn="tl" rotWithShape="0">
                    <a:prstClr val="black">
                      <a:alpha val="20000"/>
                    </a:prstClr>
                  </a:outerShdw>
                </a:effectLst>
                <a:tableStyleId>{5C22544A-7EE6-4342-B048-85BDC9FD1C3A}</a:tableStyleId>
              </a:tblPr>
              <a:tblGrid>
                <a:gridCol w="887948">
                  <a:extLst>
                    <a:ext uri="{9D8B030D-6E8A-4147-A177-3AD203B41FA5}">
                      <a16:colId xmlns:a16="http://schemas.microsoft.com/office/drawing/2014/main" val="20000"/>
                    </a:ext>
                  </a:extLst>
                </a:gridCol>
                <a:gridCol w="8014735">
                  <a:extLst>
                    <a:ext uri="{9D8B030D-6E8A-4147-A177-3AD203B41FA5}">
                      <a16:colId xmlns:a16="http://schemas.microsoft.com/office/drawing/2014/main" val="20001"/>
                    </a:ext>
                  </a:extLst>
                </a:gridCol>
              </a:tblGrid>
              <a:tr h="228600">
                <a:tc>
                  <a:txBody>
                    <a:bodyPr/>
                    <a:lstStyle/>
                    <a:p>
                      <a:pPr algn="ctr" rtl="0"/>
                      <a:r>
                        <a:rPr lang="en-gb" sz="1400" b="1">
                          <a:effectLst>
                            <a:outerShdw blurRad="38100" dist="38100" dir="2700000" algn="tl">
                              <a:srgbClr val="000000">
                                <a:alpha val="43137"/>
                              </a:srgbClr>
                            </a:outerShdw>
                          </a:effectLst>
                          <a:latin typeface="+mj-lt"/>
                          <a:cs typeface="Arial" panose="020B0604020202020204" pitchFamily="34" charset="0"/>
                        </a:rPr>
                        <a:t>Tasks</a:t>
                      </a:r>
                    </a:p>
                  </a:txBody>
                  <a:tcPr marL="85726" marR="85726" marT="42863" marB="42863">
                    <a:lnL w="12700" cap="flat" cmpd="sng" algn="ctr">
                      <a:solidFill>
                        <a:srgbClr val="7E7E7E"/>
                      </a:solidFill>
                      <a:prstDash val="solid"/>
                      <a:round/>
                      <a:headEnd type="none" w="med" len="med"/>
                      <a:tailEnd type="none" w="med" len="med"/>
                    </a:lnL>
                    <a:lnT w="12700" cap="flat" cmpd="sng" algn="ctr">
                      <a:solidFill>
                        <a:srgbClr val="7E7E7E"/>
                      </a:solidFill>
                      <a:prstDash val="solid"/>
                      <a:round/>
                      <a:headEnd type="none" w="med" len="med"/>
                      <a:tailEnd type="none" w="med" len="med"/>
                    </a:lnT>
                    <a:lnB w="12700" cap="flat" cmpd="sng" algn="ctr">
                      <a:solidFill>
                        <a:srgbClr val="7E7E7E"/>
                      </a:solidFill>
                      <a:prstDash val="solid"/>
                      <a:round/>
                      <a:headEnd type="none" w="med" len="med"/>
                      <a:tailEnd type="none" w="med" len="med"/>
                    </a:lnB>
                    <a:solidFill>
                      <a:schemeClr val="accent1"/>
                    </a:solidFill>
                  </a:tcPr>
                </a:tc>
                <a:tc>
                  <a:txBody>
                    <a:bodyPr/>
                    <a:lstStyle/>
                    <a:p>
                      <a:pPr algn="ctr" rtl="0"/>
                      <a:r>
                        <a:rPr lang="de-DE" sz="1400" b="1" dirty="0">
                          <a:effectLst>
                            <a:outerShdw blurRad="38100" dist="38100" dir="2700000" algn="tl">
                              <a:srgbClr val="000000">
                                <a:alpha val="43137"/>
                              </a:srgbClr>
                            </a:outerShdw>
                          </a:effectLst>
                          <a:latin typeface="+mj-lt"/>
                          <a:cs typeface="Arial" panose="020B0604020202020204" pitchFamily="34" charset="0"/>
                        </a:rPr>
                        <a:t>J</a:t>
                      </a:r>
                      <a:r>
                        <a:rPr lang="en-gb" sz="1400" b="1" dirty="0" err="1">
                          <a:effectLst>
                            <a:outerShdw blurRad="38100" dist="38100" dir="2700000" algn="tl">
                              <a:srgbClr val="000000">
                                <a:alpha val="43137"/>
                              </a:srgbClr>
                            </a:outerShdw>
                          </a:effectLst>
                          <a:latin typeface="+mj-lt"/>
                          <a:cs typeface="Arial" panose="020B0604020202020204" pitchFamily="34" charset="0"/>
                        </a:rPr>
                        <a:t>une</a:t>
                      </a:r>
                      <a:endParaRPr lang="en-gb" sz="1400" b="1" dirty="0">
                        <a:effectLst>
                          <a:outerShdw blurRad="38100" dist="38100" dir="2700000" algn="tl">
                            <a:srgbClr val="000000">
                              <a:alpha val="43137"/>
                            </a:srgbClr>
                          </a:outerShdw>
                        </a:effectLst>
                        <a:latin typeface="+mj-lt"/>
                        <a:cs typeface="Arial" panose="020B0604020202020204" pitchFamily="34" charset="0"/>
                      </a:endParaRPr>
                    </a:p>
                  </a:txBody>
                  <a:tcPr marL="85726" marR="85726" marT="42863" marB="42863">
                    <a:lnR w="12700" cap="flat" cmpd="sng" algn="ctr">
                      <a:solidFill>
                        <a:srgbClr val="7E7E7E"/>
                      </a:solidFill>
                      <a:prstDash val="solid"/>
                      <a:round/>
                      <a:headEnd type="none" w="med" len="med"/>
                      <a:tailEnd type="none" w="med" len="med"/>
                    </a:lnR>
                    <a:lnT w="12700" cap="flat" cmpd="sng" algn="ctr">
                      <a:solidFill>
                        <a:srgbClr val="7E7E7E"/>
                      </a:solidFill>
                      <a:prstDash val="solid"/>
                      <a:round/>
                      <a:headEnd type="none" w="med" len="med"/>
                      <a:tailEnd type="none" w="med" len="med"/>
                    </a:lnT>
                    <a:lnB w="12700" cap="flat" cmpd="sng" algn="ctr">
                      <a:solidFill>
                        <a:srgbClr val="7E7E7E"/>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bl>
          </a:graphicData>
        </a:graphic>
      </p:graphicFrame>
      <p:graphicFrame>
        <p:nvGraphicFramePr>
          <p:cNvPr id="31" name="Table 30"/>
          <p:cNvGraphicFramePr>
            <a:graphicFrameLocks noGrp="1"/>
          </p:cNvGraphicFramePr>
          <p:nvPr/>
        </p:nvGraphicFramePr>
        <p:xfrm>
          <a:off x="1592922" y="3541874"/>
          <a:ext cx="8902683" cy="1592584"/>
        </p:xfrm>
        <a:graphic>
          <a:graphicData uri="http://schemas.openxmlformats.org/drawingml/2006/table">
            <a:tbl>
              <a:tblPr firstRow="1" bandRow="1">
                <a:effectLst>
                  <a:outerShdw blurRad="114300" dist="38100" dir="2700000" algn="tl" rotWithShape="0">
                    <a:prstClr val="black">
                      <a:alpha val="20000"/>
                    </a:prstClr>
                  </a:outerShdw>
                </a:effectLst>
                <a:tableStyleId>{5C22544A-7EE6-4342-B048-85BDC9FD1C3A}</a:tableStyleId>
              </a:tblPr>
              <a:tblGrid>
                <a:gridCol w="887948">
                  <a:extLst>
                    <a:ext uri="{9D8B030D-6E8A-4147-A177-3AD203B41FA5}">
                      <a16:colId xmlns:a16="http://schemas.microsoft.com/office/drawing/2014/main" val="20000"/>
                    </a:ext>
                  </a:extLst>
                </a:gridCol>
                <a:gridCol w="258539">
                  <a:extLst>
                    <a:ext uri="{9D8B030D-6E8A-4147-A177-3AD203B41FA5}">
                      <a16:colId xmlns:a16="http://schemas.microsoft.com/office/drawing/2014/main" val="20001"/>
                    </a:ext>
                  </a:extLst>
                </a:gridCol>
                <a:gridCol w="258539">
                  <a:extLst>
                    <a:ext uri="{9D8B030D-6E8A-4147-A177-3AD203B41FA5}">
                      <a16:colId xmlns:a16="http://schemas.microsoft.com/office/drawing/2014/main" val="20002"/>
                    </a:ext>
                  </a:extLst>
                </a:gridCol>
                <a:gridCol w="258539">
                  <a:extLst>
                    <a:ext uri="{9D8B030D-6E8A-4147-A177-3AD203B41FA5}">
                      <a16:colId xmlns:a16="http://schemas.microsoft.com/office/drawing/2014/main" val="20003"/>
                    </a:ext>
                  </a:extLst>
                </a:gridCol>
                <a:gridCol w="258539">
                  <a:extLst>
                    <a:ext uri="{9D8B030D-6E8A-4147-A177-3AD203B41FA5}">
                      <a16:colId xmlns:a16="http://schemas.microsoft.com/office/drawing/2014/main" val="20004"/>
                    </a:ext>
                  </a:extLst>
                </a:gridCol>
                <a:gridCol w="258539">
                  <a:extLst>
                    <a:ext uri="{9D8B030D-6E8A-4147-A177-3AD203B41FA5}">
                      <a16:colId xmlns:a16="http://schemas.microsoft.com/office/drawing/2014/main" val="20005"/>
                    </a:ext>
                  </a:extLst>
                </a:gridCol>
                <a:gridCol w="258539">
                  <a:extLst>
                    <a:ext uri="{9D8B030D-6E8A-4147-A177-3AD203B41FA5}">
                      <a16:colId xmlns:a16="http://schemas.microsoft.com/office/drawing/2014/main" val="20006"/>
                    </a:ext>
                  </a:extLst>
                </a:gridCol>
                <a:gridCol w="258539">
                  <a:extLst>
                    <a:ext uri="{9D8B030D-6E8A-4147-A177-3AD203B41FA5}">
                      <a16:colId xmlns:a16="http://schemas.microsoft.com/office/drawing/2014/main" val="20007"/>
                    </a:ext>
                  </a:extLst>
                </a:gridCol>
                <a:gridCol w="258539">
                  <a:extLst>
                    <a:ext uri="{9D8B030D-6E8A-4147-A177-3AD203B41FA5}">
                      <a16:colId xmlns:a16="http://schemas.microsoft.com/office/drawing/2014/main" val="20008"/>
                    </a:ext>
                  </a:extLst>
                </a:gridCol>
                <a:gridCol w="258539">
                  <a:extLst>
                    <a:ext uri="{9D8B030D-6E8A-4147-A177-3AD203B41FA5}">
                      <a16:colId xmlns:a16="http://schemas.microsoft.com/office/drawing/2014/main" val="20009"/>
                    </a:ext>
                  </a:extLst>
                </a:gridCol>
                <a:gridCol w="258539">
                  <a:extLst>
                    <a:ext uri="{9D8B030D-6E8A-4147-A177-3AD203B41FA5}">
                      <a16:colId xmlns:a16="http://schemas.microsoft.com/office/drawing/2014/main" val="20010"/>
                    </a:ext>
                  </a:extLst>
                </a:gridCol>
                <a:gridCol w="258539">
                  <a:extLst>
                    <a:ext uri="{9D8B030D-6E8A-4147-A177-3AD203B41FA5}">
                      <a16:colId xmlns:a16="http://schemas.microsoft.com/office/drawing/2014/main" val="20011"/>
                    </a:ext>
                  </a:extLst>
                </a:gridCol>
                <a:gridCol w="258539">
                  <a:extLst>
                    <a:ext uri="{9D8B030D-6E8A-4147-A177-3AD203B41FA5}">
                      <a16:colId xmlns:a16="http://schemas.microsoft.com/office/drawing/2014/main" val="20012"/>
                    </a:ext>
                  </a:extLst>
                </a:gridCol>
                <a:gridCol w="258539">
                  <a:extLst>
                    <a:ext uri="{9D8B030D-6E8A-4147-A177-3AD203B41FA5}">
                      <a16:colId xmlns:a16="http://schemas.microsoft.com/office/drawing/2014/main" val="20013"/>
                    </a:ext>
                  </a:extLst>
                </a:gridCol>
                <a:gridCol w="258539">
                  <a:extLst>
                    <a:ext uri="{9D8B030D-6E8A-4147-A177-3AD203B41FA5}">
                      <a16:colId xmlns:a16="http://schemas.microsoft.com/office/drawing/2014/main" val="20014"/>
                    </a:ext>
                  </a:extLst>
                </a:gridCol>
                <a:gridCol w="258539">
                  <a:extLst>
                    <a:ext uri="{9D8B030D-6E8A-4147-A177-3AD203B41FA5}">
                      <a16:colId xmlns:a16="http://schemas.microsoft.com/office/drawing/2014/main" val="20015"/>
                    </a:ext>
                  </a:extLst>
                </a:gridCol>
                <a:gridCol w="258539">
                  <a:extLst>
                    <a:ext uri="{9D8B030D-6E8A-4147-A177-3AD203B41FA5}">
                      <a16:colId xmlns:a16="http://schemas.microsoft.com/office/drawing/2014/main" val="20016"/>
                    </a:ext>
                  </a:extLst>
                </a:gridCol>
                <a:gridCol w="258539">
                  <a:extLst>
                    <a:ext uri="{9D8B030D-6E8A-4147-A177-3AD203B41FA5}">
                      <a16:colId xmlns:a16="http://schemas.microsoft.com/office/drawing/2014/main" val="20017"/>
                    </a:ext>
                  </a:extLst>
                </a:gridCol>
                <a:gridCol w="258539">
                  <a:extLst>
                    <a:ext uri="{9D8B030D-6E8A-4147-A177-3AD203B41FA5}">
                      <a16:colId xmlns:a16="http://schemas.microsoft.com/office/drawing/2014/main" val="20018"/>
                    </a:ext>
                  </a:extLst>
                </a:gridCol>
                <a:gridCol w="258539">
                  <a:extLst>
                    <a:ext uri="{9D8B030D-6E8A-4147-A177-3AD203B41FA5}">
                      <a16:colId xmlns:a16="http://schemas.microsoft.com/office/drawing/2014/main" val="20019"/>
                    </a:ext>
                  </a:extLst>
                </a:gridCol>
                <a:gridCol w="258539">
                  <a:extLst>
                    <a:ext uri="{9D8B030D-6E8A-4147-A177-3AD203B41FA5}">
                      <a16:colId xmlns:a16="http://schemas.microsoft.com/office/drawing/2014/main" val="20020"/>
                    </a:ext>
                  </a:extLst>
                </a:gridCol>
                <a:gridCol w="258539">
                  <a:extLst>
                    <a:ext uri="{9D8B030D-6E8A-4147-A177-3AD203B41FA5}">
                      <a16:colId xmlns:a16="http://schemas.microsoft.com/office/drawing/2014/main" val="20021"/>
                    </a:ext>
                  </a:extLst>
                </a:gridCol>
                <a:gridCol w="258539">
                  <a:extLst>
                    <a:ext uri="{9D8B030D-6E8A-4147-A177-3AD203B41FA5}">
                      <a16:colId xmlns:a16="http://schemas.microsoft.com/office/drawing/2014/main" val="20022"/>
                    </a:ext>
                  </a:extLst>
                </a:gridCol>
                <a:gridCol w="258539">
                  <a:extLst>
                    <a:ext uri="{9D8B030D-6E8A-4147-A177-3AD203B41FA5}">
                      <a16:colId xmlns:a16="http://schemas.microsoft.com/office/drawing/2014/main" val="20023"/>
                    </a:ext>
                  </a:extLst>
                </a:gridCol>
                <a:gridCol w="258539">
                  <a:extLst>
                    <a:ext uri="{9D8B030D-6E8A-4147-A177-3AD203B41FA5}">
                      <a16:colId xmlns:a16="http://schemas.microsoft.com/office/drawing/2014/main" val="20024"/>
                    </a:ext>
                  </a:extLst>
                </a:gridCol>
                <a:gridCol w="258539">
                  <a:extLst>
                    <a:ext uri="{9D8B030D-6E8A-4147-A177-3AD203B41FA5}">
                      <a16:colId xmlns:a16="http://schemas.microsoft.com/office/drawing/2014/main" val="20025"/>
                    </a:ext>
                  </a:extLst>
                </a:gridCol>
                <a:gridCol w="258539">
                  <a:extLst>
                    <a:ext uri="{9D8B030D-6E8A-4147-A177-3AD203B41FA5}">
                      <a16:colId xmlns:a16="http://schemas.microsoft.com/office/drawing/2014/main" val="20026"/>
                    </a:ext>
                  </a:extLst>
                </a:gridCol>
                <a:gridCol w="258539">
                  <a:extLst>
                    <a:ext uri="{9D8B030D-6E8A-4147-A177-3AD203B41FA5}">
                      <a16:colId xmlns:a16="http://schemas.microsoft.com/office/drawing/2014/main" val="20027"/>
                    </a:ext>
                  </a:extLst>
                </a:gridCol>
                <a:gridCol w="258539">
                  <a:extLst>
                    <a:ext uri="{9D8B030D-6E8A-4147-A177-3AD203B41FA5}">
                      <a16:colId xmlns:a16="http://schemas.microsoft.com/office/drawing/2014/main" val="20028"/>
                    </a:ext>
                  </a:extLst>
                </a:gridCol>
                <a:gridCol w="258539">
                  <a:extLst>
                    <a:ext uri="{9D8B030D-6E8A-4147-A177-3AD203B41FA5}">
                      <a16:colId xmlns:a16="http://schemas.microsoft.com/office/drawing/2014/main" val="20029"/>
                    </a:ext>
                  </a:extLst>
                </a:gridCol>
                <a:gridCol w="258539">
                  <a:extLst>
                    <a:ext uri="{9D8B030D-6E8A-4147-A177-3AD203B41FA5}">
                      <a16:colId xmlns:a16="http://schemas.microsoft.com/office/drawing/2014/main" val="20030"/>
                    </a:ext>
                  </a:extLst>
                </a:gridCol>
                <a:gridCol w="258565">
                  <a:extLst>
                    <a:ext uri="{9D8B030D-6E8A-4147-A177-3AD203B41FA5}">
                      <a16:colId xmlns:a16="http://schemas.microsoft.com/office/drawing/2014/main" val="20031"/>
                    </a:ext>
                  </a:extLst>
                </a:gridCol>
              </a:tblGrid>
              <a:tr h="108589">
                <a:tc>
                  <a:txBody>
                    <a:bodyPr/>
                    <a:lstStyle/>
                    <a:p>
                      <a:pPr algn="ctr" rtl="0"/>
                      <a:endParaRPr lang="en-GB" sz="1400" noProof="0" dirty="0">
                        <a:latin typeface="+mn-lt"/>
                      </a:endParaRPr>
                    </a:p>
                  </a:txBody>
                  <a:tcPr marL="0" marR="0" marT="0" marB="0">
                    <a:lnL w="12700" cap="flat" cmpd="sng" algn="ctr">
                      <a:solidFill>
                        <a:srgbClr val="7E7E7E"/>
                      </a:solidFill>
                      <a:prstDash val="solid"/>
                      <a:round/>
                      <a:headEnd type="none" w="med" len="med"/>
                      <a:tailEnd type="none" w="med" len="med"/>
                    </a:lnL>
                    <a:lnR w="12700" cap="flat" cmpd="sng" algn="ctr">
                      <a:solidFill>
                        <a:srgbClr val="7E7E7E"/>
                      </a:solidFill>
                      <a:prstDash val="solid"/>
                      <a:round/>
                      <a:headEnd type="none" w="med" len="med"/>
                      <a:tailEnd type="none" w="med" len="med"/>
                    </a:lnR>
                    <a:lnT w="12700" cap="flat" cmpd="sng" algn="ctr">
                      <a:solidFill>
                        <a:srgbClr val="7E7E7E"/>
                      </a:solidFill>
                      <a:prstDash val="solid"/>
                      <a:round/>
                      <a:headEnd type="none" w="med" len="med"/>
                      <a:tailEnd type="none" w="med" len="med"/>
                    </a:lnT>
                    <a:lnB w="12700" cap="flat" cmpd="sng" algn="ctr">
                      <a:solidFill>
                        <a:srgbClr val="7E7E7E"/>
                      </a:solidFill>
                      <a:prstDash val="solid"/>
                      <a:round/>
                      <a:headEnd type="none" w="med" len="med"/>
                      <a:tailEnd type="none" w="med" len="med"/>
                    </a:lnB>
                    <a:solidFill>
                      <a:schemeClr val="bg1">
                        <a:lumMod val="7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100" noProof="0">
                          <a:solidFill>
                            <a:schemeClr val="tx1"/>
                          </a:solidFill>
                          <a:latin typeface="+mn-lt"/>
                          <a:cs typeface="Arial" panose="020B0604020202020204" pitchFamily="34" charset="0"/>
                        </a:rPr>
                        <a:t>1</a:t>
                      </a:r>
                    </a:p>
                  </a:txBody>
                  <a:tcPr marL="0" marR="0" marT="0" marB="0" anchor="ctr">
                    <a:lnL w="12700" cap="flat" cmpd="sng" algn="ctr">
                      <a:solidFill>
                        <a:srgbClr val="7E7E7E"/>
                      </a:solidFill>
                      <a:prstDash val="solid"/>
                      <a:round/>
                      <a:headEnd type="none" w="med" len="med"/>
                      <a:tailEnd type="none" w="med" len="med"/>
                    </a:lnL>
                    <a:lnR w="12700" cap="flat" cmpd="sng" algn="ctr">
                      <a:solidFill>
                        <a:srgbClr val="FFFFFF"/>
                      </a:solidFill>
                      <a:prstDash val="sysDot"/>
                      <a:round/>
                      <a:headEnd type="none" w="med" len="med"/>
                      <a:tailEnd type="none" w="med" len="med"/>
                    </a:lnR>
                    <a:lnT w="12700" cap="flat" cmpd="sng" algn="ctr">
                      <a:solidFill>
                        <a:srgbClr val="7E7E7E"/>
                      </a:solidFill>
                      <a:prstDash val="solid"/>
                      <a:round/>
                      <a:headEnd type="none" w="med" len="med"/>
                      <a:tailEnd type="none" w="med" len="med"/>
                    </a:lnT>
                    <a:lnB w="12700" cap="flat" cmpd="sng" algn="ctr">
                      <a:solidFill>
                        <a:srgbClr val="7E7E7E"/>
                      </a:solidFill>
                      <a:prstDash val="solid"/>
                      <a:round/>
                      <a:headEnd type="none" w="med" len="med"/>
                      <a:tailEnd type="none" w="med" len="med"/>
                    </a:lnB>
                    <a:solidFill>
                      <a:schemeClr val="bg1">
                        <a:lumMod val="8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100" noProof="0">
                          <a:solidFill>
                            <a:schemeClr val="tx1"/>
                          </a:solidFill>
                          <a:latin typeface="+mn-lt"/>
                          <a:cs typeface="Arial" panose="020B0604020202020204" pitchFamily="34" charset="0"/>
                        </a:rPr>
                        <a:t>2</a:t>
                      </a:r>
                    </a:p>
                  </a:txBody>
                  <a:tcPr marL="0" marR="0" marT="0" marB="0" anchor="ctr">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lnT w="12700" cap="flat" cmpd="sng" algn="ctr">
                      <a:solidFill>
                        <a:srgbClr val="7E7E7E"/>
                      </a:solidFill>
                      <a:prstDash val="solid"/>
                      <a:round/>
                      <a:headEnd type="none" w="med" len="med"/>
                      <a:tailEnd type="none" w="med" len="med"/>
                    </a:lnT>
                    <a:lnB w="12700" cap="flat" cmpd="sng" algn="ctr">
                      <a:solidFill>
                        <a:srgbClr val="7E7E7E"/>
                      </a:solidFill>
                      <a:prstDash val="solid"/>
                      <a:round/>
                      <a:headEnd type="none" w="med" len="med"/>
                      <a:tailEnd type="none" w="med" len="med"/>
                    </a:lnB>
                    <a:solidFill>
                      <a:schemeClr val="bg1">
                        <a:lumMod val="85000"/>
                      </a:schemeClr>
                    </a:solidFill>
                  </a:tcPr>
                </a:tc>
                <a:tc>
                  <a:txBody>
                    <a:bodyPr/>
                    <a:lstStyle/>
                    <a:p>
                      <a:pPr algn="ctr" rtl="0"/>
                      <a:r>
                        <a:rPr lang="en-GB" sz="1100" noProof="0">
                          <a:solidFill>
                            <a:schemeClr val="tx1"/>
                          </a:solidFill>
                          <a:latin typeface="+mn-lt"/>
                          <a:cs typeface="Arial" panose="020B0604020202020204" pitchFamily="34" charset="0"/>
                        </a:rPr>
                        <a:t>3</a:t>
                      </a:r>
                    </a:p>
                  </a:txBody>
                  <a:tcPr marL="0" marR="0" marT="0" marB="0" anchor="ctr">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lnT w="12700" cap="flat" cmpd="sng" algn="ctr">
                      <a:solidFill>
                        <a:srgbClr val="7E7E7E"/>
                      </a:solidFill>
                      <a:prstDash val="solid"/>
                      <a:round/>
                      <a:headEnd type="none" w="med" len="med"/>
                      <a:tailEnd type="none" w="med" len="med"/>
                    </a:lnT>
                    <a:lnB w="12700" cap="flat" cmpd="sng" algn="ctr">
                      <a:solidFill>
                        <a:srgbClr val="7E7E7E"/>
                      </a:solidFill>
                      <a:prstDash val="solid"/>
                      <a:round/>
                      <a:headEnd type="none" w="med" len="med"/>
                      <a:tailEnd type="none" w="med" len="med"/>
                    </a:lnB>
                    <a:solidFill>
                      <a:schemeClr val="bg1">
                        <a:lumMod val="85000"/>
                      </a:schemeClr>
                    </a:solidFill>
                  </a:tcPr>
                </a:tc>
                <a:tc>
                  <a:txBody>
                    <a:bodyPr/>
                    <a:lstStyle/>
                    <a:p>
                      <a:pPr algn="ctr" rtl="0"/>
                      <a:r>
                        <a:rPr lang="en-GB" sz="1100" noProof="0">
                          <a:solidFill>
                            <a:schemeClr val="tx1"/>
                          </a:solidFill>
                          <a:latin typeface="+mn-lt"/>
                          <a:cs typeface="Arial" panose="020B0604020202020204" pitchFamily="34" charset="0"/>
                        </a:rPr>
                        <a:t>4</a:t>
                      </a:r>
                    </a:p>
                  </a:txBody>
                  <a:tcPr marL="0" marR="0" marT="0" marB="0" anchor="ctr">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lnT w="12700" cap="flat" cmpd="sng" algn="ctr">
                      <a:solidFill>
                        <a:srgbClr val="7E7E7E"/>
                      </a:solidFill>
                      <a:prstDash val="solid"/>
                      <a:round/>
                      <a:headEnd type="none" w="med" len="med"/>
                      <a:tailEnd type="none" w="med" len="med"/>
                    </a:lnT>
                    <a:lnB w="12700" cap="flat" cmpd="sng" algn="ctr">
                      <a:solidFill>
                        <a:srgbClr val="7E7E7E"/>
                      </a:solidFill>
                      <a:prstDash val="solid"/>
                      <a:round/>
                      <a:headEnd type="none" w="med" len="med"/>
                      <a:tailEnd type="none" w="med" len="med"/>
                    </a:lnB>
                    <a:solidFill>
                      <a:schemeClr val="bg1">
                        <a:lumMod val="85000"/>
                      </a:schemeClr>
                    </a:solidFill>
                  </a:tcPr>
                </a:tc>
                <a:tc>
                  <a:txBody>
                    <a:bodyPr/>
                    <a:lstStyle/>
                    <a:p>
                      <a:pPr algn="ctr" rtl="0"/>
                      <a:r>
                        <a:rPr lang="en-GB" sz="1100" noProof="0">
                          <a:solidFill>
                            <a:schemeClr val="tx1"/>
                          </a:solidFill>
                          <a:latin typeface="+mn-lt"/>
                          <a:cs typeface="Arial" panose="020B0604020202020204" pitchFamily="34" charset="0"/>
                        </a:rPr>
                        <a:t>5</a:t>
                      </a:r>
                    </a:p>
                  </a:txBody>
                  <a:tcPr marL="0" marR="0" marT="0" marB="0" anchor="ctr">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lnT w="12700" cap="flat" cmpd="sng" algn="ctr">
                      <a:solidFill>
                        <a:srgbClr val="7E7E7E"/>
                      </a:solidFill>
                      <a:prstDash val="solid"/>
                      <a:round/>
                      <a:headEnd type="none" w="med" len="med"/>
                      <a:tailEnd type="none" w="med" len="med"/>
                    </a:lnT>
                    <a:lnB w="12700" cap="flat" cmpd="sng" algn="ctr">
                      <a:solidFill>
                        <a:srgbClr val="7E7E7E"/>
                      </a:solidFill>
                      <a:prstDash val="solid"/>
                      <a:round/>
                      <a:headEnd type="none" w="med" len="med"/>
                      <a:tailEnd type="none" w="med" len="med"/>
                    </a:lnB>
                    <a:solidFill>
                      <a:schemeClr val="bg1">
                        <a:lumMod val="85000"/>
                      </a:schemeClr>
                    </a:solidFill>
                  </a:tcPr>
                </a:tc>
                <a:tc>
                  <a:txBody>
                    <a:bodyPr/>
                    <a:lstStyle/>
                    <a:p>
                      <a:pPr algn="ctr" rtl="0"/>
                      <a:r>
                        <a:rPr lang="en-GB" sz="1100" noProof="0">
                          <a:solidFill>
                            <a:schemeClr val="tx1"/>
                          </a:solidFill>
                          <a:latin typeface="+mn-lt"/>
                          <a:cs typeface="Arial" panose="020B0604020202020204" pitchFamily="34" charset="0"/>
                        </a:rPr>
                        <a:t>6</a:t>
                      </a:r>
                    </a:p>
                  </a:txBody>
                  <a:tcPr marL="0" marR="0" marT="0" marB="0" anchor="ctr">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lnT w="12700" cap="flat" cmpd="sng" algn="ctr">
                      <a:solidFill>
                        <a:srgbClr val="7E7E7E"/>
                      </a:solidFill>
                      <a:prstDash val="solid"/>
                      <a:round/>
                      <a:headEnd type="none" w="med" len="med"/>
                      <a:tailEnd type="none" w="med" len="med"/>
                    </a:lnT>
                    <a:lnB w="12700" cap="flat" cmpd="sng" algn="ctr">
                      <a:solidFill>
                        <a:srgbClr val="7E7E7E"/>
                      </a:solidFill>
                      <a:prstDash val="solid"/>
                      <a:round/>
                      <a:headEnd type="none" w="med" len="med"/>
                      <a:tailEnd type="none" w="med" len="med"/>
                    </a:lnB>
                    <a:solidFill>
                      <a:schemeClr val="bg1">
                        <a:lumMod val="85000"/>
                      </a:schemeClr>
                    </a:solidFill>
                  </a:tcPr>
                </a:tc>
                <a:tc>
                  <a:txBody>
                    <a:bodyPr/>
                    <a:lstStyle/>
                    <a:p>
                      <a:pPr algn="ctr" rtl="0"/>
                      <a:r>
                        <a:rPr lang="en-GB" sz="1100" noProof="0">
                          <a:solidFill>
                            <a:schemeClr val="tx1"/>
                          </a:solidFill>
                          <a:latin typeface="+mn-lt"/>
                          <a:cs typeface="Arial" panose="020B0604020202020204" pitchFamily="34" charset="0"/>
                        </a:rPr>
                        <a:t>7</a:t>
                      </a:r>
                    </a:p>
                  </a:txBody>
                  <a:tcPr marL="0" marR="0" marT="0" marB="0" anchor="ctr">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lnT w="12700" cap="flat" cmpd="sng" algn="ctr">
                      <a:solidFill>
                        <a:srgbClr val="7E7E7E"/>
                      </a:solidFill>
                      <a:prstDash val="solid"/>
                      <a:round/>
                      <a:headEnd type="none" w="med" len="med"/>
                      <a:tailEnd type="none" w="med" len="med"/>
                    </a:lnT>
                    <a:lnB w="12700" cap="flat" cmpd="sng" algn="ctr">
                      <a:solidFill>
                        <a:srgbClr val="7E7E7E"/>
                      </a:solidFill>
                      <a:prstDash val="solid"/>
                      <a:round/>
                      <a:headEnd type="none" w="med" len="med"/>
                      <a:tailEnd type="none" w="med" len="med"/>
                    </a:lnB>
                    <a:solidFill>
                      <a:schemeClr val="bg1">
                        <a:lumMod val="85000"/>
                      </a:schemeClr>
                    </a:solidFill>
                  </a:tcPr>
                </a:tc>
                <a:tc>
                  <a:txBody>
                    <a:bodyPr/>
                    <a:lstStyle/>
                    <a:p>
                      <a:pPr algn="ctr" rtl="0"/>
                      <a:r>
                        <a:rPr lang="en-GB" sz="1100" noProof="0">
                          <a:solidFill>
                            <a:schemeClr val="tx1"/>
                          </a:solidFill>
                          <a:latin typeface="+mn-lt"/>
                          <a:cs typeface="Arial" panose="020B0604020202020204" pitchFamily="34" charset="0"/>
                        </a:rPr>
                        <a:t>8</a:t>
                      </a:r>
                    </a:p>
                  </a:txBody>
                  <a:tcPr marL="0" marR="0" marT="0" marB="0" anchor="ctr">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lnT w="12700" cap="flat" cmpd="sng" algn="ctr">
                      <a:solidFill>
                        <a:srgbClr val="7E7E7E"/>
                      </a:solidFill>
                      <a:prstDash val="solid"/>
                      <a:round/>
                      <a:headEnd type="none" w="med" len="med"/>
                      <a:tailEnd type="none" w="med" len="med"/>
                    </a:lnT>
                    <a:lnB w="12700" cap="flat" cmpd="sng" algn="ctr">
                      <a:solidFill>
                        <a:srgbClr val="7E7E7E"/>
                      </a:solidFill>
                      <a:prstDash val="solid"/>
                      <a:round/>
                      <a:headEnd type="none" w="med" len="med"/>
                      <a:tailEnd type="none" w="med" len="med"/>
                    </a:lnB>
                    <a:solidFill>
                      <a:schemeClr val="bg1">
                        <a:lumMod val="85000"/>
                      </a:schemeClr>
                    </a:solidFill>
                  </a:tcPr>
                </a:tc>
                <a:tc>
                  <a:txBody>
                    <a:bodyPr/>
                    <a:lstStyle/>
                    <a:p>
                      <a:pPr algn="ctr" rtl="0"/>
                      <a:r>
                        <a:rPr lang="en-GB" sz="1100" noProof="0">
                          <a:solidFill>
                            <a:schemeClr val="tx1"/>
                          </a:solidFill>
                          <a:latin typeface="+mn-lt"/>
                          <a:cs typeface="Arial" panose="020B0604020202020204" pitchFamily="34" charset="0"/>
                        </a:rPr>
                        <a:t>9</a:t>
                      </a:r>
                    </a:p>
                  </a:txBody>
                  <a:tcPr marL="0" marR="0" marT="0" marB="0" anchor="ctr">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lnT w="12700" cap="flat" cmpd="sng" algn="ctr">
                      <a:solidFill>
                        <a:srgbClr val="7E7E7E"/>
                      </a:solidFill>
                      <a:prstDash val="solid"/>
                      <a:round/>
                      <a:headEnd type="none" w="med" len="med"/>
                      <a:tailEnd type="none" w="med" len="med"/>
                    </a:lnT>
                    <a:lnB w="12700" cap="flat" cmpd="sng" algn="ctr">
                      <a:solidFill>
                        <a:srgbClr val="7E7E7E"/>
                      </a:solidFill>
                      <a:prstDash val="solid"/>
                      <a:round/>
                      <a:headEnd type="none" w="med" len="med"/>
                      <a:tailEnd type="none" w="med" len="med"/>
                    </a:lnB>
                    <a:solidFill>
                      <a:schemeClr val="bg1">
                        <a:lumMod val="85000"/>
                      </a:schemeClr>
                    </a:solidFill>
                  </a:tcPr>
                </a:tc>
                <a:tc>
                  <a:txBody>
                    <a:bodyPr/>
                    <a:lstStyle/>
                    <a:p>
                      <a:pPr algn="ctr" rtl="0"/>
                      <a:r>
                        <a:rPr lang="en-GB" sz="1100" noProof="0">
                          <a:solidFill>
                            <a:schemeClr val="tx1"/>
                          </a:solidFill>
                          <a:latin typeface="+mn-lt"/>
                          <a:cs typeface="Arial" panose="020B0604020202020204" pitchFamily="34" charset="0"/>
                        </a:rPr>
                        <a:t>10</a:t>
                      </a:r>
                    </a:p>
                  </a:txBody>
                  <a:tcPr marL="0" marR="0" marT="0" marB="0" anchor="ctr">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lnT w="12700" cap="flat" cmpd="sng" algn="ctr">
                      <a:solidFill>
                        <a:srgbClr val="7E7E7E"/>
                      </a:solidFill>
                      <a:prstDash val="solid"/>
                      <a:round/>
                      <a:headEnd type="none" w="med" len="med"/>
                      <a:tailEnd type="none" w="med" len="med"/>
                    </a:lnT>
                    <a:lnB w="12700" cap="flat" cmpd="sng" algn="ctr">
                      <a:solidFill>
                        <a:srgbClr val="7E7E7E"/>
                      </a:solidFill>
                      <a:prstDash val="solid"/>
                      <a:round/>
                      <a:headEnd type="none" w="med" len="med"/>
                      <a:tailEnd type="none" w="med" len="med"/>
                    </a:lnB>
                    <a:solidFill>
                      <a:schemeClr val="bg1">
                        <a:lumMod val="85000"/>
                      </a:schemeClr>
                    </a:solidFill>
                  </a:tcPr>
                </a:tc>
                <a:tc>
                  <a:txBody>
                    <a:bodyPr/>
                    <a:lstStyle/>
                    <a:p>
                      <a:pPr algn="ctr" rtl="0"/>
                      <a:r>
                        <a:rPr lang="en-GB" sz="1100" noProof="0">
                          <a:solidFill>
                            <a:schemeClr val="tx1"/>
                          </a:solidFill>
                          <a:latin typeface="+mn-lt"/>
                          <a:cs typeface="Arial" panose="020B0604020202020204" pitchFamily="34" charset="0"/>
                        </a:rPr>
                        <a:t>11</a:t>
                      </a:r>
                    </a:p>
                  </a:txBody>
                  <a:tcPr marL="0" marR="0" marT="0" marB="0" anchor="ctr">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lnT w="12700" cap="flat" cmpd="sng" algn="ctr">
                      <a:solidFill>
                        <a:srgbClr val="7E7E7E"/>
                      </a:solidFill>
                      <a:prstDash val="solid"/>
                      <a:round/>
                      <a:headEnd type="none" w="med" len="med"/>
                      <a:tailEnd type="none" w="med" len="med"/>
                    </a:lnT>
                    <a:lnB w="12700" cap="flat" cmpd="sng" algn="ctr">
                      <a:solidFill>
                        <a:srgbClr val="7E7E7E"/>
                      </a:solidFill>
                      <a:prstDash val="solid"/>
                      <a:round/>
                      <a:headEnd type="none" w="med" len="med"/>
                      <a:tailEnd type="none" w="med" len="med"/>
                    </a:lnB>
                    <a:solidFill>
                      <a:schemeClr val="bg1">
                        <a:lumMod val="85000"/>
                      </a:schemeClr>
                    </a:solidFill>
                  </a:tcPr>
                </a:tc>
                <a:tc>
                  <a:txBody>
                    <a:bodyPr/>
                    <a:lstStyle/>
                    <a:p>
                      <a:pPr algn="ctr" rtl="0"/>
                      <a:r>
                        <a:rPr lang="en-GB" sz="1100" noProof="0">
                          <a:solidFill>
                            <a:schemeClr val="tx1"/>
                          </a:solidFill>
                          <a:latin typeface="+mn-lt"/>
                          <a:cs typeface="Arial" panose="020B0604020202020204" pitchFamily="34" charset="0"/>
                        </a:rPr>
                        <a:t>12</a:t>
                      </a:r>
                    </a:p>
                  </a:txBody>
                  <a:tcPr marL="0" marR="0" marT="0" marB="0" anchor="ctr">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lnT w="12700" cap="flat" cmpd="sng" algn="ctr">
                      <a:solidFill>
                        <a:srgbClr val="7E7E7E"/>
                      </a:solidFill>
                      <a:prstDash val="solid"/>
                      <a:round/>
                      <a:headEnd type="none" w="med" len="med"/>
                      <a:tailEnd type="none" w="med" len="med"/>
                    </a:lnT>
                    <a:lnB w="12700" cap="flat" cmpd="sng" algn="ctr">
                      <a:solidFill>
                        <a:srgbClr val="7E7E7E"/>
                      </a:solidFill>
                      <a:prstDash val="solid"/>
                      <a:round/>
                      <a:headEnd type="none" w="med" len="med"/>
                      <a:tailEnd type="none" w="med" len="med"/>
                    </a:lnB>
                    <a:solidFill>
                      <a:schemeClr val="bg1">
                        <a:lumMod val="85000"/>
                      </a:schemeClr>
                    </a:solidFill>
                  </a:tcPr>
                </a:tc>
                <a:tc>
                  <a:txBody>
                    <a:bodyPr/>
                    <a:lstStyle/>
                    <a:p>
                      <a:pPr algn="ctr" rtl="0"/>
                      <a:r>
                        <a:rPr lang="en-GB" sz="1100" noProof="0">
                          <a:solidFill>
                            <a:schemeClr val="tx1"/>
                          </a:solidFill>
                          <a:latin typeface="+mn-lt"/>
                          <a:cs typeface="Arial" panose="020B0604020202020204" pitchFamily="34" charset="0"/>
                        </a:rPr>
                        <a:t>13</a:t>
                      </a:r>
                    </a:p>
                  </a:txBody>
                  <a:tcPr marL="0" marR="0" marT="0" marB="0" anchor="ctr">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lnT w="12700" cap="flat" cmpd="sng" algn="ctr">
                      <a:solidFill>
                        <a:srgbClr val="7E7E7E"/>
                      </a:solidFill>
                      <a:prstDash val="solid"/>
                      <a:round/>
                      <a:headEnd type="none" w="med" len="med"/>
                      <a:tailEnd type="none" w="med" len="med"/>
                    </a:lnT>
                    <a:lnB w="12700" cap="flat" cmpd="sng" algn="ctr">
                      <a:solidFill>
                        <a:srgbClr val="7E7E7E"/>
                      </a:solidFill>
                      <a:prstDash val="solid"/>
                      <a:round/>
                      <a:headEnd type="none" w="med" len="med"/>
                      <a:tailEnd type="none" w="med" len="med"/>
                    </a:lnB>
                    <a:solidFill>
                      <a:schemeClr val="bg1">
                        <a:lumMod val="85000"/>
                      </a:schemeClr>
                    </a:solidFill>
                  </a:tcPr>
                </a:tc>
                <a:tc>
                  <a:txBody>
                    <a:bodyPr/>
                    <a:lstStyle/>
                    <a:p>
                      <a:pPr algn="ctr" rtl="0"/>
                      <a:r>
                        <a:rPr lang="en-GB" sz="1100" noProof="0">
                          <a:solidFill>
                            <a:schemeClr val="tx1"/>
                          </a:solidFill>
                          <a:latin typeface="+mn-lt"/>
                          <a:cs typeface="Arial" panose="020B0604020202020204" pitchFamily="34" charset="0"/>
                        </a:rPr>
                        <a:t>14</a:t>
                      </a:r>
                    </a:p>
                  </a:txBody>
                  <a:tcPr marL="0" marR="0" marT="0" marB="0" anchor="ctr">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lnT w="12700" cap="flat" cmpd="sng" algn="ctr">
                      <a:solidFill>
                        <a:srgbClr val="7E7E7E"/>
                      </a:solidFill>
                      <a:prstDash val="solid"/>
                      <a:round/>
                      <a:headEnd type="none" w="med" len="med"/>
                      <a:tailEnd type="none" w="med" len="med"/>
                    </a:lnT>
                    <a:lnB w="12700" cap="flat" cmpd="sng" algn="ctr">
                      <a:solidFill>
                        <a:srgbClr val="7E7E7E"/>
                      </a:solidFill>
                      <a:prstDash val="solid"/>
                      <a:round/>
                      <a:headEnd type="none" w="med" len="med"/>
                      <a:tailEnd type="none" w="med" len="med"/>
                    </a:lnB>
                    <a:solidFill>
                      <a:schemeClr val="bg1">
                        <a:lumMod val="85000"/>
                      </a:schemeClr>
                    </a:solidFill>
                  </a:tcPr>
                </a:tc>
                <a:tc>
                  <a:txBody>
                    <a:bodyPr/>
                    <a:lstStyle/>
                    <a:p>
                      <a:pPr algn="ctr" rtl="0"/>
                      <a:r>
                        <a:rPr lang="en-GB" sz="1100" noProof="0">
                          <a:solidFill>
                            <a:schemeClr val="tx1"/>
                          </a:solidFill>
                          <a:latin typeface="+mn-lt"/>
                          <a:cs typeface="Arial" panose="020B0604020202020204" pitchFamily="34" charset="0"/>
                        </a:rPr>
                        <a:t>15</a:t>
                      </a:r>
                    </a:p>
                  </a:txBody>
                  <a:tcPr marL="0" marR="0" marT="0" marB="0" anchor="ctr">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lnT w="12700" cap="flat" cmpd="sng" algn="ctr">
                      <a:solidFill>
                        <a:srgbClr val="7E7E7E"/>
                      </a:solidFill>
                      <a:prstDash val="solid"/>
                      <a:round/>
                      <a:headEnd type="none" w="med" len="med"/>
                      <a:tailEnd type="none" w="med" len="med"/>
                    </a:lnT>
                    <a:lnB w="12700" cap="flat" cmpd="sng" algn="ctr">
                      <a:solidFill>
                        <a:srgbClr val="7E7E7E"/>
                      </a:solidFill>
                      <a:prstDash val="solid"/>
                      <a:round/>
                      <a:headEnd type="none" w="med" len="med"/>
                      <a:tailEnd type="none" w="med" len="med"/>
                    </a:lnB>
                    <a:solidFill>
                      <a:schemeClr val="bg1">
                        <a:lumMod val="85000"/>
                      </a:schemeClr>
                    </a:solidFill>
                  </a:tcPr>
                </a:tc>
                <a:tc>
                  <a:txBody>
                    <a:bodyPr/>
                    <a:lstStyle/>
                    <a:p>
                      <a:pPr algn="ctr" rtl="0"/>
                      <a:r>
                        <a:rPr lang="en-GB" sz="1100" noProof="0">
                          <a:solidFill>
                            <a:schemeClr val="tx1"/>
                          </a:solidFill>
                          <a:latin typeface="+mn-lt"/>
                          <a:cs typeface="Arial" panose="020B0604020202020204" pitchFamily="34" charset="0"/>
                        </a:rPr>
                        <a:t>16</a:t>
                      </a:r>
                    </a:p>
                  </a:txBody>
                  <a:tcPr marL="0" marR="0" marT="0" marB="0" anchor="ctr">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lnT w="12700" cap="flat" cmpd="sng" algn="ctr">
                      <a:solidFill>
                        <a:srgbClr val="7E7E7E"/>
                      </a:solidFill>
                      <a:prstDash val="solid"/>
                      <a:round/>
                      <a:headEnd type="none" w="med" len="med"/>
                      <a:tailEnd type="none" w="med" len="med"/>
                    </a:lnT>
                    <a:lnB w="12700" cap="flat" cmpd="sng" algn="ctr">
                      <a:solidFill>
                        <a:srgbClr val="7E7E7E"/>
                      </a:solidFill>
                      <a:prstDash val="solid"/>
                      <a:round/>
                      <a:headEnd type="none" w="med" len="med"/>
                      <a:tailEnd type="none" w="med" len="med"/>
                    </a:lnB>
                    <a:solidFill>
                      <a:schemeClr val="bg1">
                        <a:lumMod val="85000"/>
                      </a:schemeClr>
                    </a:solidFill>
                  </a:tcPr>
                </a:tc>
                <a:tc>
                  <a:txBody>
                    <a:bodyPr/>
                    <a:lstStyle/>
                    <a:p>
                      <a:pPr algn="ctr" rtl="0"/>
                      <a:r>
                        <a:rPr lang="en-GB" sz="1100" noProof="0">
                          <a:solidFill>
                            <a:schemeClr val="tx1"/>
                          </a:solidFill>
                          <a:latin typeface="+mn-lt"/>
                          <a:cs typeface="Arial" panose="020B0604020202020204" pitchFamily="34" charset="0"/>
                        </a:rPr>
                        <a:t>17</a:t>
                      </a:r>
                    </a:p>
                  </a:txBody>
                  <a:tcPr marL="0" marR="0" marT="0" marB="0" anchor="ctr">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lnT w="12700" cap="flat" cmpd="sng" algn="ctr">
                      <a:solidFill>
                        <a:srgbClr val="7E7E7E"/>
                      </a:solidFill>
                      <a:prstDash val="solid"/>
                      <a:round/>
                      <a:headEnd type="none" w="med" len="med"/>
                      <a:tailEnd type="none" w="med" len="med"/>
                    </a:lnT>
                    <a:lnB w="12700" cap="flat" cmpd="sng" algn="ctr">
                      <a:solidFill>
                        <a:srgbClr val="7E7E7E"/>
                      </a:solidFill>
                      <a:prstDash val="solid"/>
                      <a:round/>
                      <a:headEnd type="none" w="med" len="med"/>
                      <a:tailEnd type="none" w="med" len="med"/>
                    </a:lnB>
                    <a:solidFill>
                      <a:schemeClr val="bg1">
                        <a:lumMod val="85000"/>
                      </a:schemeClr>
                    </a:solidFill>
                  </a:tcPr>
                </a:tc>
                <a:tc>
                  <a:txBody>
                    <a:bodyPr/>
                    <a:lstStyle/>
                    <a:p>
                      <a:pPr algn="ctr" rtl="0"/>
                      <a:r>
                        <a:rPr lang="en-GB" sz="1100" noProof="0">
                          <a:solidFill>
                            <a:schemeClr val="tx1"/>
                          </a:solidFill>
                          <a:latin typeface="+mn-lt"/>
                          <a:cs typeface="Arial" panose="020B0604020202020204" pitchFamily="34" charset="0"/>
                        </a:rPr>
                        <a:t>18</a:t>
                      </a:r>
                    </a:p>
                  </a:txBody>
                  <a:tcPr marL="0" marR="0" marT="0" marB="0" anchor="ctr">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lnT w="12700" cap="flat" cmpd="sng" algn="ctr">
                      <a:solidFill>
                        <a:srgbClr val="7E7E7E"/>
                      </a:solidFill>
                      <a:prstDash val="solid"/>
                      <a:round/>
                      <a:headEnd type="none" w="med" len="med"/>
                      <a:tailEnd type="none" w="med" len="med"/>
                    </a:lnT>
                    <a:lnB w="12700" cap="flat" cmpd="sng" algn="ctr">
                      <a:solidFill>
                        <a:srgbClr val="7E7E7E"/>
                      </a:solidFill>
                      <a:prstDash val="solid"/>
                      <a:round/>
                      <a:headEnd type="none" w="med" len="med"/>
                      <a:tailEnd type="none" w="med" len="med"/>
                    </a:lnB>
                    <a:solidFill>
                      <a:schemeClr val="bg1">
                        <a:lumMod val="85000"/>
                      </a:schemeClr>
                    </a:solidFill>
                  </a:tcPr>
                </a:tc>
                <a:tc>
                  <a:txBody>
                    <a:bodyPr/>
                    <a:lstStyle/>
                    <a:p>
                      <a:pPr algn="ctr" rtl="0"/>
                      <a:r>
                        <a:rPr lang="en-GB" sz="1100" noProof="0">
                          <a:solidFill>
                            <a:schemeClr val="tx1"/>
                          </a:solidFill>
                          <a:latin typeface="+mn-lt"/>
                          <a:cs typeface="Arial" panose="020B0604020202020204" pitchFamily="34" charset="0"/>
                        </a:rPr>
                        <a:t>19</a:t>
                      </a:r>
                    </a:p>
                  </a:txBody>
                  <a:tcPr marL="0" marR="0" marT="0" marB="0" anchor="ctr">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lnT w="12700" cap="flat" cmpd="sng" algn="ctr">
                      <a:solidFill>
                        <a:srgbClr val="7E7E7E"/>
                      </a:solidFill>
                      <a:prstDash val="solid"/>
                      <a:round/>
                      <a:headEnd type="none" w="med" len="med"/>
                      <a:tailEnd type="none" w="med" len="med"/>
                    </a:lnT>
                    <a:lnB w="12700" cap="flat" cmpd="sng" algn="ctr">
                      <a:solidFill>
                        <a:srgbClr val="7E7E7E"/>
                      </a:solidFill>
                      <a:prstDash val="solid"/>
                      <a:round/>
                      <a:headEnd type="none" w="med" len="med"/>
                      <a:tailEnd type="none" w="med" len="med"/>
                    </a:lnB>
                    <a:solidFill>
                      <a:schemeClr val="bg1">
                        <a:lumMod val="85000"/>
                      </a:schemeClr>
                    </a:solidFill>
                  </a:tcPr>
                </a:tc>
                <a:tc>
                  <a:txBody>
                    <a:bodyPr/>
                    <a:lstStyle/>
                    <a:p>
                      <a:pPr algn="ctr" rtl="0"/>
                      <a:r>
                        <a:rPr lang="en-GB" sz="1100" noProof="0">
                          <a:solidFill>
                            <a:schemeClr val="tx1"/>
                          </a:solidFill>
                          <a:latin typeface="+mn-lt"/>
                          <a:cs typeface="Arial" panose="020B0604020202020204" pitchFamily="34" charset="0"/>
                        </a:rPr>
                        <a:t>20</a:t>
                      </a:r>
                    </a:p>
                  </a:txBody>
                  <a:tcPr marL="0" marR="0" marT="0" marB="0" anchor="ctr">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lnT w="12700" cap="flat" cmpd="sng" algn="ctr">
                      <a:solidFill>
                        <a:srgbClr val="7E7E7E"/>
                      </a:solidFill>
                      <a:prstDash val="solid"/>
                      <a:round/>
                      <a:headEnd type="none" w="med" len="med"/>
                      <a:tailEnd type="none" w="med" len="med"/>
                    </a:lnT>
                    <a:lnB w="12700" cap="flat" cmpd="sng" algn="ctr">
                      <a:solidFill>
                        <a:srgbClr val="7E7E7E"/>
                      </a:solidFill>
                      <a:prstDash val="solid"/>
                      <a:round/>
                      <a:headEnd type="none" w="med" len="med"/>
                      <a:tailEnd type="none" w="med" len="med"/>
                    </a:lnB>
                    <a:solidFill>
                      <a:schemeClr val="bg1">
                        <a:lumMod val="85000"/>
                      </a:schemeClr>
                    </a:solidFill>
                  </a:tcPr>
                </a:tc>
                <a:tc>
                  <a:txBody>
                    <a:bodyPr/>
                    <a:lstStyle/>
                    <a:p>
                      <a:pPr algn="ctr" rtl="0"/>
                      <a:r>
                        <a:rPr lang="en-GB" sz="1100" noProof="0">
                          <a:solidFill>
                            <a:schemeClr val="tx1"/>
                          </a:solidFill>
                          <a:latin typeface="+mn-lt"/>
                          <a:cs typeface="Arial" panose="020B0604020202020204" pitchFamily="34" charset="0"/>
                        </a:rPr>
                        <a:t>21</a:t>
                      </a:r>
                    </a:p>
                  </a:txBody>
                  <a:tcPr marL="0" marR="0" marT="0" marB="0" anchor="ctr">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lnT w="12700" cap="flat" cmpd="sng" algn="ctr">
                      <a:solidFill>
                        <a:srgbClr val="7E7E7E"/>
                      </a:solidFill>
                      <a:prstDash val="solid"/>
                      <a:round/>
                      <a:headEnd type="none" w="med" len="med"/>
                      <a:tailEnd type="none" w="med" len="med"/>
                    </a:lnT>
                    <a:lnB w="12700" cap="flat" cmpd="sng" algn="ctr">
                      <a:solidFill>
                        <a:srgbClr val="7E7E7E"/>
                      </a:solidFill>
                      <a:prstDash val="solid"/>
                      <a:round/>
                      <a:headEnd type="none" w="med" len="med"/>
                      <a:tailEnd type="none" w="med" len="med"/>
                    </a:lnB>
                    <a:solidFill>
                      <a:schemeClr val="bg1">
                        <a:lumMod val="85000"/>
                      </a:schemeClr>
                    </a:solidFill>
                  </a:tcPr>
                </a:tc>
                <a:tc>
                  <a:txBody>
                    <a:bodyPr/>
                    <a:lstStyle/>
                    <a:p>
                      <a:pPr algn="ctr" rtl="0"/>
                      <a:r>
                        <a:rPr lang="en-GB" sz="1100" noProof="0">
                          <a:solidFill>
                            <a:schemeClr val="tx1"/>
                          </a:solidFill>
                          <a:latin typeface="+mn-lt"/>
                          <a:cs typeface="Arial" panose="020B0604020202020204" pitchFamily="34" charset="0"/>
                        </a:rPr>
                        <a:t>22</a:t>
                      </a:r>
                    </a:p>
                  </a:txBody>
                  <a:tcPr marL="0" marR="0" marT="0" marB="0" anchor="ctr">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lnT w="12700" cap="flat" cmpd="sng" algn="ctr">
                      <a:solidFill>
                        <a:srgbClr val="7E7E7E"/>
                      </a:solidFill>
                      <a:prstDash val="solid"/>
                      <a:round/>
                      <a:headEnd type="none" w="med" len="med"/>
                      <a:tailEnd type="none" w="med" len="med"/>
                    </a:lnT>
                    <a:lnB w="12700" cap="flat" cmpd="sng" algn="ctr">
                      <a:solidFill>
                        <a:srgbClr val="7E7E7E"/>
                      </a:solidFill>
                      <a:prstDash val="solid"/>
                      <a:round/>
                      <a:headEnd type="none" w="med" len="med"/>
                      <a:tailEnd type="none" w="med" len="med"/>
                    </a:lnB>
                    <a:solidFill>
                      <a:schemeClr val="bg1">
                        <a:lumMod val="85000"/>
                      </a:schemeClr>
                    </a:solidFill>
                  </a:tcPr>
                </a:tc>
                <a:tc>
                  <a:txBody>
                    <a:bodyPr/>
                    <a:lstStyle/>
                    <a:p>
                      <a:pPr algn="ctr" rtl="0"/>
                      <a:r>
                        <a:rPr lang="en-GB" sz="1100" noProof="0">
                          <a:solidFill>
                            <a:schemeClr val="tx1"/>
                          </a:solidFill>
                          <a:latin typeface="+mn-lt"/>
                          <a:cs typeface="Arial" panose="020B0604020202020204" pitchFamily="34" charset="0"/>
                        </a:rPr>
                        <a:t>23</a:t>
                      </a:r>
                    </a:p>
                  </a:txBody>
                  <a:tcPr marL="0" marR="0" marT="0" marB="0" anchor="ctr">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lnT w="12700" cap="flat" cmpd="sng" algn="ctr">
                      <a:solidFill>
                        <a:srgbClr val="7E7E7E"/>
                      </a:solidFill>
                      <a:prstDash val="solid"/>
                      <a:round/>
                      <a:headEnd type="none" w="med" len="med"/>
                      <a:tailEnd type="none" w="med" len="med"/>
                    </a:lnT>
                    <a:lnB w="12700" cap="flat" cmpd="sng" algn="ctr">
                      <a:solidFill>
                        <a:srgbClr val="7E7E7E"/>
                      </a:solidFill>
                      <a:prstDash val="solid"/>
                      <a:round/>
                      <a:headEnd type="none" w="med" len="med"/>
                      <a:tailEnd type="none" w="med" len="med"/>
                    </a:lnB>
                    <a:solidFill>
                      <a:schemeClr val="bg1">
                        <a:lumMod val="85000"/>
                      </a:schemeClr>
                    </a:solidFill>
                  </a:tcPr>
                </a:tc>
                <a:tc>
                  <a:txBody>
                    <a:bodyPr/>
                    <a:lstStyle/>
                    <a:p>
                      <a:pPr algn="ctr" rtl="0"/>
                      <a:r>
                        <a:rPr lang="en-GB" sz="1100" noProof="0">
                          <a:solidFill>
                            <a:schemeClr val="tx1"/>
                          </a:solidFill>
                          <a:latin typeface="+mn-lt"/>
                          <a:cs typeface="Arial" panose="020B0604020202020204" pitchFamily="34" charset="0"/>
                        </a:rPr>
                        <a:t>24</a:t>
                      </a:r>
                    </a:p>
                  </a:txBody>
                  <a:tcPr marL="0" marR="0" marT="0" marB="0" anchor="ctr">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lnT w="12700" cap="flat" cmpd="sng" algn="ctr">
                      <a:solidFill>
                        <a:srgbClr val="7E7E7E"/>
                      </a:solidFill>
                      <a:prstDash val="solid"/>
                      <a:round/>
                      <a:headEnd type="none" w="med" len="med"/>
                      <a:tailEnd type="none" w="med" len="med"/>
                    </a:lnT>
                    <a:lnB w="12700" cap="flat" cmpd="sng" algn="ctr">
                      <a:solidFill>
                        <a:srgbClr val="7E7E7E"/>
                      </a:solidFill>
                      <a:prstDash val="solid"/>
                      <a:round/>
                      <a:headEnd type="none" w="med" len="med"/>
                      <a:tailEnd type="none" w="med" len="med"/>
                    </a:lnB>
                    <a:solidFill>
                      <a:schemeClr val="bg1">
                        <a:lumMod val="85000"/>
                      </a:schemeClr>
                    </a:solidFill>
                  </a:tcPr>
                </a:tc>
                <a:tc>
                  <a:txBody>
                    <a:bodyPr/>
                    <a:lstStyle/>
                    <a:p>
                      <a:pPr algn="ctr" rtl="0"/>
                      <a:r>
                        <a:rPr lang="en-GB" sz="1100" noProof="0">
                          <a:solidFill>
                            <a:schemeClr val="tx1"/>
                          </a:solidFill>
                          <a:latin typeface="+mn-lt"/>
                          <a:cs typeface="Arial" panose="020B0604020202020204" pitchFamily="34" charset="0"/>
                        </a:rPr>
                        <a:t>25</a:t>
                      </a:r>
                    </a:p>
                  </a:txBody>
                  <a:tcPr marL="0" marR="0" marT="0" marB="0" anchor="ctr">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lnT w="12700" cap="flat" cmpd="sng" algn="ctr">
                      <a:solidFill>
                        <a:srgbClr val="7E7E7E"/>
                      </a:solidFill>
                      <a:prstDash val="solid"/>
                      <a:round/>
                      <a:headEnd type="none" w="med" len="med"/>
                      <a:tailEnd type="none" w="med" len="med"/>
                    </a:lnT>
                    <a:lnB w="12700" cap="flat" cmpd="sng" algn="ctr">
                      <a:solidFill>
                        <a:srgbClr val="7E7E7E"/>
                      </a:solidFill>
                      <a:prstDash val="solid"/>
                      <a:round/>
                      <a:headEnd type="none" w="med" len="med"/>
                      <a:tailEnd type="none" w="med" len="med"/>
                    </a:lnB>
                    <a:solidFill>
                      <a:schemeClr val="bg1">
                        <a:lumMod val="85000"/>
                      </a:schemeClr>
                    </a:solidFill>
                  </a:tcPr>
                </a:tc>
                <a:tc>
                  <a:txBody>
                    <a:bodyPr/>
                    <a:lstStyle/>
                    <a:p>
                      <a:pPr algn="ctr" rtl="0"/>
                      <a:r>
                        <a:rPr lang="en-GB" sz="1100" noProof="0">
                          <a:solidFill>
                            <a:schemeClr val="tx1"/>
                          </a:solidFill>
                          <a:latin typeface="+mn-lt"/>
                          <a:cs typeface="Arial" panose="020B0604020202020204" pitchFamily="34" charset="0"/>
                        </a:rPr>
                        <a:t>26</a:t>
                      </a:r>
                    </a:p>
                  </a:txBody>
                  <a:tcPr marL="0" marR="0" marT="0" marB="0" anchor="ctr">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lnT w="12700" cap="flat" cmpd="sng" algn="ctr">
                      <a:solidFill>
                        <a:srgbClr val="7E7E7E"/>
                      </a:solidFill>
                      <a:prstDash val="solid"/>
                      <a:round/>
                      <a:headEnd type="none" w="med" len="med"/>
                      <a:tailEnd type="none" w="med" len="med"/>
                    </a:lnT>
                    <a:lnB w="12700" cap="flat" cmpd="sng" algn="ctr">
                      <a:solidFill>
                        <a:srgbClr val="7E7E7E"/>
                      </a:solidFill>
                      <a:prstDash val="solid"/>
                      <a:round/>
                      <a:headEnd type="none" w="med" len="med"/>
                      <a:tailEnd type="none" w="med" len="med"/>
                    </a:lnB>
                    <a:solidFill>
                      <a:schemeClr val="bg1">
                        <a:lumMod val="85000"/>
                      </a:schemeClr>
                    </a:solidFill>
                  </a:tcPr>
                </a:tc>
                <a:tc>
                  <a:txBody>
                    <a:bodyPr/>
                    <a:lstStyle/>
                    <a:p>
                      <a:pPr algn="ctr" rtl="0"/>
                      <a:r>
                        <a:rPr lang="en-GB" sz="1100" noProof="0">
                          <a:solidFill>
                            <a:schemeClr val="tx1"/>
                          </a:solidFill>
                          <a:latin typeface="+mn-lt"/>
                          <a:cs typeface="Arial" panose="020B0604020202020204" pitchFamily="34" charset="0"/>
                        </a:rPr>
                        <a:t>27</a:t>
                      </a:r>
                    </a:p>
                  </a:txBody>
                  <a:tcPr marL="0" marR="0" marT="0" marB="0" anchor="ctr">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lnT w="12700" cap="flat" cmpd="sng" algn="ctr">
                      <a:solidFill>
                        <a:srgbClr val="7E7E7E"/>
                      </a:solidFill>
                      <a:prstDash val="solid"/>
                      <a:round/>
                      <a:headEnd type="none" w="med" len="med"/>
                      <a:tailEnd type="none" w="med" len="med"/>
                    </a:lnT>
                    <a:lnB w="12700" cap="flat" cmpd="sng" algn="ctr">
                      <a:solidFill>
                        <a:srgbClr val="7E7E7E"/>
                      </a:solidFill>
                      <a:prstDash val="solid"/>
                      <a:round/>
                      <a:headEnd type="none" w="med" len="med"/>
                      <a:tailEnd type="none" w="med" len="med"/>
                    </a:lnB>
                    <a:solidFill>
                      <a:schemeClr val="bg1">
                        <a:lumMod val="85000"/>
                      </a:schemeClr>
                    </a:solidFill>
                  </a:tcPr>
                </a:tc>
                <a:tc>
                  <a:txBody>
                    <a:bodyPr/>
                    <a:lstStyle/>
                    <a:p>
                      <a:pPr algn="ctr" rtl="0"/>
                      <a:r>
                        <a:rPr lang="en-GB" sz="1100" noProof="0">
                          <a:solidFill>
                            <a:schemeClr val="tx1"/>
                          </a:solidFill>
                          <a:latin typeface="+mn-lt"/>
                          <a:cs typeface="Arial" panose="020B0604020202020204" pitchFamily="34" charset="0"/>
                        </a:rPr>
                        <a:t>28</a:t>
                      </a:r>
                    </a:p>
                  </a:txBody>
                  <a:tcPr marL="0" marR="0" marT="0" marB="0" anchor="ctr">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lnT w="12700" cap="flat" cmpd="sng" algn="ctr">
                      <a:solidFill>
                        <a:srgbClr val="7E7E7E"/>
                      </a:solidFill>
                      <a:prstDash val="solid"/>
                      <a:round/>
                      <a:headEnd type="none" w="med" len="med"/>
                      <a:tailEnd type="none" w="med" len="med"/>
                    </a:lnT>
                    <a:lnB w="12700" cap="flat" cmpd="sng" algn="ctr">
                      <a:solidFill>
                        <a:srgbClr val="7E7E7E"/>
                      </a:solidFill>
                      <a:prstDash val="solid"/>
                      <a:round/>
                      <a:headEnd type="none" w="med" len="med"/>
                      <a:tailEnd type="none" w="med" len="med"/>
                    </a:lnB>
                    <a:solidFill>
                      <a:schemeClr val="bg1">
                        <a:lumMod val="85000"/>
                      </a:schemeClr>
                    </a:solidFill>
                  </a:tcPr>
                </a:tc>
                <a:tc>
                  <a:txBody>
                    <a:bodyPr/>
                    <a:lstStyle/>
                    <a:p>
                      <a:pPr algn="ctr" rtl="0"/>
                      <a:r>
                        <a:rPr lang="en-GB" sz="1100" noProof="0">
                          <a:solidFill>
                            <a:schemeClr val="tx1"/>
                          </a:solidFill>
                          <a:latin typeface="+mn-lt"/>
                          <a:cs typeface="Arial" panose="020B0604020202020204" pitchFamily="34" charset="0"/>
                        </a:rPr>
                        <a:t>29</a:t>
                      </a:r>
                    </a:p>
                  </a:txBody>
                  <a:tcPr marL="0" marR="0" marT="0" marB="0" anchor="ctr">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lnT w="12700" cap="flat" cmpd="sng" algn="ctr">
                      <a:solidFill>
                        <a:srgbClr val="7E7E7E"/>
                      </a:solidFill>
                      <a:prstDash val="solid"/>
                      <a:round/>
                      <a:headEnd type="none" w="med" len="med"/>
                      <a:tailEnd type="none" w="med" len="med"/>
                    </a:lnT>
                    <a:lnB w="12700" cap="flat" cmpd="sng" algn="ctr">
                      <a:solidFill>
                        <a:srgbClr val="7E7E7E"/>
                      </a:solidFill>
                      <a:prstDash val="solid"/>
                      <a:round/>
                      <a:headEnd type="none" w="med" len="med"/>
                      <a:tailEnd type="none" w="med" len="med"/>
                    </a:lnB>
                    <a:solidFill>
                      <a:schemeClr val="bg1">
                        <a:lumMod val="85000"/>
                      </a:schemeClr>
                    </a:solidFill>
                  </a:tcPr>
                </a:tc>
                <a:tc>
                  <a:txBody>
                    <a:bodyPr/>
                    <a:lstStyle/>
                    <a:p>
                      <a:pPr algn="ctr" rtl="0"/>
                      <a:r>
                        <a:rPr lang="en-GB" sz="1100" noProof="0">
                          <a:solidFill>
                            <a:schemeClr val="tx1"/>
                          </a:solidFill>
                          <a:latin typeface="+mn-lt"/>
                          <a:cs typeface="Arial" panose="020B0604020202020204" pitchFamily="34" charset="0"/>
                        </a:rPr>
                        <a:t>30</a:t>
                      </a:r>
                    </a:p>
                  </a:txBody>
                  <a:tcPr marL="0" marR="0" marT="0" marB="0" anchor="ctr">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lnT w="12700" cap="flat" cmpd="sng" algn="ctr">
                      <a:solidFill>
                        <a:srgbClr val="7E7E7E"/>
                      </a:solidFill>
                      <a:prstDash val="solid"/>
                      <a:round/>
                      <a:headEnd type="none" w="med" len="med"/>
                      <a:tailEnd type="none" w="med" len="med"/>
                    </a:lnT>
                    <a:lnB w="12700" cap="flat" cmpd="sng" algn="ctr">
                      <a:solidFill>
                        <a:srgbClr val="7E7E7E"/>
                      </a:solidFill>
                      <a:prstDash val="solid"/>
                      <a:round/>
                      <a:headEnd type="none" w="med" len="med"/>
                      <a:tailEnd type="none" w="med" len="med"/>
                    </a:lnB>
                    <a:solidFill>
                      <a:schemeClr val="bg1">
                        <a:lumMod val="85000"/>
                      </a:schemeClr>
                    </a:solidFill>
                  </a:tcPr>
                </a:tc>
                <a:tc>
                  <a:txBody>
                    <a:bodyPr/>
                    <a:lstStyle/>
                    <a:p>
                      <a:pPr algn="ctr" rtl="0"/>
                      <a:r>
                        <a:rPr lang="en-GB" sz="1100" noProof="0">
                          <a:solidFill>
                            <a:schemeClr val="tx1"/>
                          </a:solidFill>
                          <a:latin typeface="+mn-lt"/>
                          <a:cs typeface="Arial" panose="020B0604020202020204" pitchFamily="34" charset="0"/>
                        </a:rPr>
                        <a:t>31</a:t>
                      </a:r>
                    </a:p>
                  </a:txBody>
                  <a:tcPr marL="0" marR="0" marT="0" marB="0" anchor="ctr">
                    <a:lnL w="12700" cap="flat" cmpd="sng" algn="ctr">
                      <a:solidFill>
                        <a:srgbClr val="FFFFFF"/>
                      </a:solidFill>
                      <a:prstDash val="sysDot"/>
                      <a:round/>
                      <a:headEnd type="none" w="med" len="med"/>
                      <a:tailEnd type="none" w="med" len="med"/>
                    </a:lnL>
                    <a:lnR w="12700" cap="flat" cmpd="sng" algn="ctr">
                      <a:solidFill>
                        <a:srgbClr val="7E7E7E"/>
                      </a:solidFill>
                      <a:prstDash val="solid"/>
                      <a:round/>
                      <a:headEnd type="none" w="med" len="med"/>
                      <a:tailEnd type="none" w="med" len="med"/>
                    </a:lnR>
                    <a:lnT w="12700" cap="flat" cmpd="sng" algn="ctr">
                      <a:solidFill>
                        <a:srgbClr val="7E7E7E"/>
                      </a:solidFill>
                      <a:prstDash val="solid"/>
                      <a:round/>
                      <a:headEnd type="none" w="med" len="med"/>
                      <a:tailEnd type="none" w="med" len="med"/>
                    </a:lnT>
                    <a:lnB w="12700" cap="flat" cmpd="sng" algn="ctr">
                      <a:solidFill>
                        <a:srgbClr val="7E7E7E"/>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1"/>
                  </a:ext>
                </a:extLst>
              </a:tr>
              <a:tr h="281119">
                <a:tc>
                  <a:txBody>
                    <a:bodyPr/>
                    <a:lstStyle/>
                    <a:p>
                      <a:pPr rtl="0"/>
                      <a:r>
                        <a:rPr lang="en-GB" sz="1200" noProof="0" dirty="0">
                          <a:solidFill>
                            <a:schemeClr val="tx1"/>
                          </a:solidFill>
                          <a:latin typeface="+mn-lt"/>
                          <a:cs typeface="Arial" panose="020B0604020202020204" pitchFamily="34" charset="0"/>
                        </a:rPr>
                        <a:t>Part 2</a:t>
                      </a:r>
                    </a:p>
                  </a:txBody>
                  <a:tcPr marL="85726" marR="85726" marT="42863" marB="42863" anchor="ctr">
                    <a:lnL w="12700" cap="flat" cmpd="sng" algn="ctr">
                      <a:solidFill>
                        <a:srgbClr val="7E7E7E"/>
                      </a:solidFill>
                      <a:prstDash val="solid"/>
                      <a:round/>
                      <a:headEnd type="none" w="med" len="med"/>
                      <a:tailEnd type="none" w="med" len="med"/>
                    </a:lnL>
                    <a:lnR w="12700" cap="flat" cmpd="sng" algn="ctr">
                      <a:solidFill>
                        <a:srgbClr val="7E7E7E"/>
                      </a:solidFill>
                      <a:prstDash val="solid"/>
                      <a:round/>
                      <a:headEnd type="none" w="med" len="med"/>
                      <a:tailEnd type="none" w="med" len="med"/>
                    </a:lnR>
                    <a:lnT w="12700" cap="flat" cmpd="sng" algn="ctr">
                      <a:solidFill>
                        <a:srgbClr val="7E7E7E"/>
                      </a:solidFill>
                      <a:prstDash val="solid"/>
                      <a:round/>
                      <a:headEnd type="none" w="med" len="med"/>
                      <a:tailEnd type="none" w="med" len="med"/>
                    </a:lnT>
                    <a:solidFill>
                      <a:schemeClr val="bg1">
                        <a:lumMod val="75000"/>
                      </a:schemeClr>
                    </a:solidFill>
                  </a:tcPr>
                </a:tc>
                <a:tc>
                  <a:txBody>
                    <a:bodyPr/>
                    <a:lstStyle/>
                    <a:p>
                      <a:pPr rtl="0"/>
                      <a:endParaRPr lang="en-GB" sz="1700" noProof="0">
                        <a:latin typeface="+mn-lt"/>
                      </a:endParaRPr>
                    </a:p>
                  </a:txBody>
                  <a:tcPr marL="85726" marR="85726" marT="42863" marB="42863">
                    <a:lnL w="12700" cap="flat" cmpd="sng" algn="ctr">
                      <a:solidFill>
                        <a:srgbClr val="7E7E7E"/>
                      </a:solidFill>
                      <a:prstDash val="solid"/>
                      <a:round/>
                      <a:headEnd type="none" w="med" len="med"/>
                      <a:tailEnd type="none" w="med" len="med"/>
                    </a:lnL>
                    <a:lnR w="12700" cap="flat" cmpd="sng" algn="ctr">
                      <a:solidFill>
                        <a:srgbClr val="FFFFFF"/>
                      </a:solidFill>
                      <a:prstDash val="sysDot"/>
                      <a:round/>
                      <a:headEnd type="none" w="med" len="med"/>
                      <a:tailEnd type="none" w="med" len="med"/>
                    </a:lnR>
                    <a:lnT w="12700" cap="flat" cmpd="sng" algn="ctr">
                      <a:solidFill>
                        <a:srgbClr val="7E7E7E"/>
                      </a:solidFill>
                      <a:prstDash val="solid"/>
                      <a:round/>
                      <a:headEnd type="none" w="med" len="med"/>
                      <a:tailEnd type="none" w="med" len="med"/>
                    </a:lnT>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lnT w="12700" cap="flat" cmpd="sng" algn="ctr">
                      <a:solidFill>
                        <a:srgbClr val="7E7E7E"/>
                      </a:solidFill>
                      <a:prstDash val="solid"/>
                      <a:round/>
                      <a:headEnd type="none" w="med" len="med"/>
                      <a:tailEnd type="none" w="med" len="med"/>
                    </a:lnT>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lnT w="12700" cap="flat" cmpd="sng" algn="ctr">
                      <a:solidFill>
                        <a:srgbClr val="7E7E7E"/>
                      </a:solidFill>
                      <a:prstDash val="solid"/>
                      <a:round/>
                      <a:headEnd type="none" w="med" len="med"/>
                      <a:tailEnd type="none" w="med" len="med"/>
                    </a:lnT>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lnT w="12700" cap="flat" cmpd="sng" algn="ctr">
                      <a:solidFill>
                        <a:srgbClr val="7E7E7E"/>
                      </a:solidFill>
                      <a:prstDash val="solid"/>
                      <a:round/>
                      <a:headEnd type="none" w="med" len="med"/>
                      <a:tailEnd type="none" w="med" len="med"/>
                    </a:lnT>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lnT w="12700" cap="flat" cmpd="sng" algn="ctr">
                      <a:solidFill>
                        <a:srgbClr val="7E7E7E"/>
                      </a:solidFill>
                      <a:prstDash val="solid"/>
                      <a:round/>
                      <a:headEnd type="none" w="med" len="med"/>
                      <a:tailEnd type="none" w="med" len="med"/>
                    </a:lnT>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lnT w="12700" cap="flat" cmpd="sng" algn="ctr">
                      <a:solidFill>
                        <a:srgbClr val="7E7E7E"/>
                      </a:solidFill>
                      <a:prstDash val="solid"/>
                      <a:round/>
                      <a:headEnd type="none" w="med" len="med"/>
                      <a:tailEnd type="none" w="med" len="med"/>
                    </a:lnT>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lnT w="12700" cap="flat" cmpd="sng" algn="ctr">
                      <a:solidFill>
                        <a:srgbClr val="7E7E7E"/>
                      </a:solidFill>
                      <a:prstDash val="solid"/>
                      <a:round/>
                      <a:headEnd type="none" w="med" len="med"/>
                      <a:tailEnd type="none" w="med" len="med"/>
                    </a:lnT>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lnT w="12700" cap="flat" cmpd="sng" algn="ctr">
                      <a:solidFill>
                        <a:srgbClr val="7E7E7E"/>
                      </a:solidFill>
                      <a:prstDash val="solid"/>
                      <a:round/>
                      <a:headEnd type="none" w="med" len="med"/>
                      <a:tailEnd type="none" w="med" len="med"/>
                    </a:lnT>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lnT w="12700" cap="flat" cmpd="sng" algn="ctr">
                      <a:solidFill>
                        <a:srgbClr val="7E7E7E"/>
                      </a:solidFill>
                      <a:prstDash val="solid"/>
                      <a:round/>
                      <a:headEnd type="none" w="med" len="med"/>
                      <a:tailEnd type="none" w="med" len="med"/>
                    </a:lnT>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lnT w="12700" cap="flat" cmpd="sng" algn="ctr">
                      <a:solidFill>
                        <a:srgbClr val="7E7E7E"/>
                      </a:solidFill>
                      <a:prstDash val="solid"/>
                      <a:round/>
                      <a:headEnd type="none" w="med" len="med"/>
                      <a:tailEnd type="none" w="med" len="med"/>
                    </a:lnT>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lnT w="12700" cap="flat" cmpd="sng" algn="ctr">
                      <a:solidFill>
                        <a:srgbClr val="7E7E7E"/>
                      </a:solidFill>
                      <a:prstDash val="solid"/>
                      <a:round/>
                      <a:headEnd type="none" w="med" len="med"/>
                      <a:tailEnd type="none" w="med" len="med"/>
                    </a:lnT>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lnT w="12700" cap="flat" cmpd="sng" algn="ctr">
                      <a:solidFill>
                        <a:srgbClr val="7E7E7E"/>
                      </a:solidFill>
                      <a:prstDash val="solid"/>
                      <a:round/>
                      <a:headEnd type="none" w="med" len="med"/>
                      <a:tailEnd type="none" w="med" len="med"/>
                    </a:lnT>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lnT w="12700" cap="flat" cmpd="sng" algn="ctr">
                      <a:solidFill>
                        <a:srgbClr val="7E7E7E"/>
                      </a:solidFill>
                      <a:prstDash val="solid"/>
                      <a:round/>
                      <a:headEnd type="none" w="med" len="med"/>
                      <a:tailEnd type="none" w="med" len="med"/>
                    </a:lnT>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lnT w="12700" cap="flat" cmpd="sng" algn="ctr">
                      <a:solidFill>
                        <a:srgbClr val="7E7E7E"/>
                      </a:solidFill>
                      <a:prstDash val="solid"/>
                      <a:round/>
                      <a:headEnd type="none" w="med" len="med"/>
                      <a:tailEnd type="none" w="med" len="med"/>
                    </a:lnT>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lnT w="12700" cap="flat" cmpd="sng" algn="ctr">
                      <a:solidFill>
                        <a:srgbClr val="7E7E7E"/>
                      </a:solidFill>
                      <a:prstDash val="solid"/>
                      <a:round/>
                      <a:headEnd type="none" w="med" len="med"/>
                      <a:tailEnd type="none" w="med" len="med"/>
                    </a:lnT>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lnT w="12700" cap="flat" cmpd="sng" algn="ctr">
                      <a:solidFill>
                        <a:srgbClr val="7E7E7E"/>
                      </a:solidFill>
                      <a:prstDash val="solid"/>
                      <a:round/>
                      <a:headEnd type="none" w="med" len="med"/>
                      <a:tailEnd type="none" w="med" len="med"/>
                    </a:lnT>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lnT w="12700" cap="flat" cmpd="sng" algn="ctr">
                      <a:solidFill>
                        <a:srgbClr val="7E7E7E"/>
                      </a:solidFill>
                      <a:prstDash val="solid"/>
                      <a:round/>
                      <a:headEnd type="none" w="med" len="med"/>
                      <a:tailEnd type="none" w="med" len="med"/>
                    </a:lnT>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lnT w="12700" cap="flat" cmpd="sng" algn="ctr">
                      <a:solidFill>
                        <a:srgbClr val="7E7E7E"/>
                      </a:solidFill>
                      <a:prstDash val="solid"/>
                      <a:round/>
                      <a:headEnd type="none" w="med" len="med"/>
                      <a:tailEnd type="none" w="med" len="med"/>
                    </a:lnT>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lnT w="12700" cap="flat" cmpd="sng" algn="ctr">
                      <a:solidFill>
                        <a:srgbClr val="7E7E7E"/>
                      </a:solidFill>
                      <a:prstDash val="solid"/>
                      <a:round/>
                      <a:headEnd type="none" w="med" len="med"/>
                      <a:tailEnd type="none" w="med" len="med"/>
                    </a:lnT>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lnT w="12700" cap="flat" cmpd="sng" algn="ctr">
                      <a:solidFill>
                        <a:srgbClr val="7E7E7E"/>
                      </a:solidFill>
                      <a:prstDash val="solid"/>
                      <a:round/>
                      <a:headEnd type="none" w="med" len="med"/>
                      <a:tailEnd type="none" w="med" len="med"/>
                    </a:lnT>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lnT w="12700" cap="flat" cmpd="sng" algn="ctr">
                      <a:solidFill>
                        <a:srgbClr val="7E7E7E"/>
                      </a:solidFill>
                      <a:prstDash val="solid"/>
                      <a:round/>
                      <a:headEnd type="none" w="med" len="med"/>
                      <a:tailEnd type="none" w="med" len="med"/>
                    </a:lnT>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lnT w="12700" cap="flat" cmpd="sng" algn="ctr">
                      <a:solidFill>
                        <a:srgbClr val="7E7E7E"/>
                      </a:solidFill>
                      <a:prstDash val="solid"/>
                      <a:round/>
                      <a:headEnd type="none" w="med" len="med"/>
                      <a:tailEnd type="none" w="med" len="med"/>
                    </a:lnT>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lnT w="12700" cap="flat" cmpd="sng" algn="ctr">
                      <a:solidFill>
                        <a:srgbClr val="7E7E7E"/>
                      </a:solidFill>
                      <a:prstDash val="solid"/>
                      <a:round/>
                      <a:headEnd type="none" w="med" len="med"/>
                      <a:tailEnd type="none" w="med" len="med"/>
                    </a:lnT>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lnT w="12700" cap="flat" cmpd="sng" algn="ctr">
                      <a:solidFill>
                        <a:srgbClr val="7E7E7E"/>
                      </a:solidFill>
                      <a:prstDash val="solid"/>
                      <a:round/>
                      <a:headEnd type="none" w="med" len="med"/>
                      <a:tailEnd type="none" w="med" len="med"/>
                    </a:lnT>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lnT w="12700" cap="flat" cmpd="sng" algn="ctr">
                      <a:solidFill>
                        <a:srgbClr val="7E7E7E"/>
                      </a:solidFill>
                      <a:prstDash val="solid"/>
                      <a:round/>
                      <a:headEnd type="none" w="med" len="med"/>
                      <a:tailEnd type="none" w="med" len="med"/>
                    </a:lnT>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lnT w="12700" cap="flat" cmpd="sng" algn="ctr">
                      <a:solidFill>
                        <a:srgbClr val="7E7E7E"/>
                      </a:solidFill>
                      <a:prstDash val="solid"/>
                      <a:round/>
                      <a:headEnd type="none" w="med" len="med"/>
                      <a:tailEnd type="none" w="med" len="med"/>
                    </a:lnT>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lnT w="12700" cap="flat" cmpd="sng" algn="ctr">
                      <a:solidFill>
                        <a:srgbClr val="7E7E7E"/>
                      </a:solidFill>
                      <a:prstDash val="solid"/>
                      <a:round/>
                      <a:headEnd type="none" w="med" len="med"/>
                      <a:tailEnd type="none" w="med" len="med"/>
                    </a:lnT>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lnT w="12700" cap="flat" cmpd="sng" algn="ctr">
                      <a:solidFill>
                        <a:srgbClr val="7E7E7E"/>
                      </a:solidFill>
                      <a:prstDash val="solid"/>
                      <a:round/>
                      <a:headEnd type="none" w="med" len="med"/>
                      <a:tailEnd type="none" w="med" len="med"/>
                    </a:lnT>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lnT w="12700" cap="flat" cmpd="sng" algn="ctr">
                      <a:solidFill>
                        <a:srgbClr val="7E7E7E"/>
                      </a:solidFill>
                      <a:prstDash val="solid"/>
                      <a:round/>
                      <a:headEnd type="none" w="med" len="med"/>
                      <a:tailEnd type="none" w="med" len="med"/>
                    </a:lnT>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lnT w="12700" cap="flat" cmpd="sng" algn="ctr">
                      <a:solidFill>
                        <a:srgbClr val="7E7E7E"/>
                      </a:solidFill>
                      <a:prstDash val="solid"/>
                      <a:round/>
                      <a:headEnd type="none" w="med" len="med"/>
                      <a:tailEnd type="none" w="med" len="med"/>
                    </a:lnT>
                    <a:solidFill>
                      <a:schemeClr val="bg1">
                        <a:lumMod val="85000"/>
                      </a:schemeClr>
                    </a:solidFill>
                  </a:tcPr>
                </a:tc>
                <a:tc>
                  <a:txBody>
                    <a:bodyPr/>
                    <a:lstStyle/>
                    <a:p>
                      <a:pPr marL="0" algn="r" defTabSz="914400" rtl="0" eaLnBrk="1" latinLnBrk="0" hangingPunct="1"/>
                      <a:endParaRPr lang="en-GB" sz="1400" kern="1200" noProof="0">
                        <a:solidFill>
                          <a:schemeClr val="accent4"/>
                        </a:solidFill>
                        <a:latin typeface="+mn-lt"/>
                        <a:ea typeface="+mn-ea"/>
                        <a:cs typeface="+mn-cs"/>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7E7E7E"/>
                      </a:solidFill>
                      <a:prstDash val="solid"/>
                      <a:round/>
                      <a:headEnd type="none" w="med" len="med"/>
                      <a:tailEnd type="none" w="med" len="med"/>
                    </a:lnR>
                    <a:lnT w="12700" cap="flat" cmpd="sng" algn="ctr">
                      <a:solidFill>
                        <a:srgbClr val="7E7E7E"/>
                      </a:solidFill>
                      <a:prstDash val="solid"/>
                      <a:round/>
                      <a:headEnd type="none" w="med" len="med"/>
                      <a:tailEnd type="none" w="med" len="med"/>
                    </a:lnT>
                    <a:solidFill>
                      <a:schemeClr val="bg1">
                        <a:lumMod val="85000"/>
                      </a:schemeClr>
                    </a:solidFill>
                  </a:tcPr>
                </a:tc>
                <a:extLst>
                  <a:ext uri="{0D108BD9-81ED-4DB2-BD59-A6C34878D82A}">
                    <a16:rowId xmlns:a16="http://schemas.microsoft.com/office/drawing/2014/main" val="10002"/>
                  </a:ext>
                </a:extLst>
              </a:tr>
              <a:tr h="281119">
                <a:tc>
                  <a:txBody>
                    <a:bodyPr/>
                    <a:lstStyle/>
                    <a:p>
                      <a:pPr rtl="0"/>
                      <a:r>
                        <a:rPr lang="de-DE" sz="1200" noProof="0" dirty="0">
                          <a:solidFill>
                            <a:schemeClr val="tx1"/>
                          </a:solidFill>
                          <a:latin typeface="+mn-lt"/>
                          <a:cs typeface="Arial" panose="020B0604020202020204" pitchFamily="34" charset="0"/>
                        </a:rPr>
                        <a:t>Buffer</a:t>
                      </a:r>
                      <a:endParaRPr lang="en-GB" sz="1200" noProof="0" dirty="0">
                        <a:solidFill>
                          <a:schemeClr val="tx1"/>
                        </a:solidFill>
                        <a:latin typeface="+mn-lt"/>
                        <a:cs typeface="Arial" panose="020B0604020202020204" pitchFamily="34" charset="0"/>
                      </a:endParaRPr>
                    </a:p>
                  </a:txBody>
                  <a:tcPr marL="85726" marR="85726" marT="42863" marB="42863" anchor="ctr">
                    <a:lnL w="12700" cap="flat" cmpd="sng" algn="ctr">
                      <a:solidFill>
                        <a:srgbClr val="7E7E7E"/>
                      </a:solidFill>
                      <a:prstDash val="solid"/>
                      <a:round/>
                      <a:headEnd type="none" w="med" len="med"/>
                      <a:tailEnd type="none" w="med" len="med"/>
                    </a:lnL>
                    <a:lnR w="12700" cap="flat" cmpd="sng" algn="ctr">
                      <a:solidFill>
                        <a:srgbClr val="7E7E7E"/>
                      </a:solidFill>
                      <a:prstDash val="solid"/>
                      <a:round/>
                      <a:headEnd type="none" w="med" len="med"/>
                      <a:tailEnd type="none" w="med" len="med"/>
                    </a:lnR>
                    <a:solidFill>
                      <a:schemeClr val="bg1">
                        <a:lumMod val="75000"/>
                      </a:schemeClr>
                    </a:solidFill>
                  </a:tcPr>
                </a:tc>
                <a:tc>
                  <a:txBody>
                    <a:bodyPr/>
                    <a:lstStyle/>
                    <a:p>
                      <a:pPr rtl="0"/>
                      <a:endParaRPr lang="en-GB" sz="1700" noProof="0">
                        <a:latin typeface="+mn-lt"/>
                      </a:endParaRPr>
                    </a:p>
                  </a:txBody>
                  <a:tcPr marL="85726" marR="85726" marT="42863" marB="42863">
                    <a:lnL w="12700" cap="flat" cmpd="sng" algn="ctr">
                      <a:solidFill>
                        <a:srgbClr val="7E7E7E"/>
                      </a:solidFill>
                      <a:prstDash val="solid"/>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marL="0" algn="r" defTabSz="914400" rtl="0" eaLnBrk="1" latinLnBrk="0" hangingPunct="1"/>
                      <a:endParaRPr lang="en-GB" sz="1400" kern="1200" noProof="0">
                        <a:solidFill>
                          <a:schemeClr val="accent4"/>
                        </a:solidFill>
                        <a:latin typeface="+mn-lt"/>
                        <a:ea typeface="+mn-ea"/>
                        <a:cs typeface="+mn-cs"/>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7E7E7E"/>
                      </a:solidFill>
                      <a:prstDash val="solid"/>
                      <a:round/>
                      <a:headEnd type="none" w="med" len="med"/>
                      <a:tailEnd type="none" w="med" len="med"/>
                    </a:lnR>
                    <a:solidFill>
                      <a:schemeClr val="bg1">
                        <a:lumMod val="85000"/>
                      </a:schemeClr>
                    </a:solidFill>
                  </a:tcPr>
                </a:tc>
                <a:extLst>
                  <a:ext uri="{0D108BD9-81ED-4DB2-BD59-A6C34878D82A}">
                    <a16:rowId xmlns:a16="http://schemas.microsoft.com/office/drawing/2014/main" val="10003"/>
                  </a:ext>
                </a:extLst>
              </a:tr>
              <a:tr h="281119">
                <a:tc>
                  <a:txBody>
                    <a:bodyPr/>
                    <a:lstStyle/>
                    <a:p>
                      <a:pPr rtl="0"/>
                      <a:r>
                        <a:rPr lang="de-DE" sz="1200" noProof="0" dirty="0">
                          <a:solidFill>
                            <a:schemeClr val="tx1"/>
                          </a:solidFill>
                          <a:latin typeface="+mn-lt"/>
                          <a:cs typeface="Arial" panose="020B0604020202020204" pitchFamily="34" charset="0"/>
                        </a:rPr>
                        <a:t>Part 3</a:t>
                      </a:r>
                      <a:endParaRPr lang="en-GB" sz="1200" noProof="0" dirty="0">
                        <a:solidFill>
                          <a:schemeClr val="tx1"/>
                        </a:solidFill>
                        <a:latin typeface="+mn-lt"/>
                        <a:cs typeface="Arial" panose="020B0604020202020204" pitchFamily="34" charset="0"/>
                      </a:endParaRPr>
                    </a:p>
                  </a:txBody>
                  <a:tcPr marL="85726" marR="85726" marT="42863" marB="42863" anchor="ctr">
                    <a:lnL w="12700" cap="flat" cmpd="sng" algn="ctr">
                      <a:solidFill>
                        <a:srgbClr val="7E7E7E"/>
                      </a:solidFill>
                      <a:prstDash val="solid"/>
                      <a:round/>
                      <a:headEnd type="none" w="med" len="med"/>
                      <a:tailEnd type="none" w="med" len="med"/>
                    </a:lnL>
                    <a:lnR w="12700" cap="flat" cmpd="sng" algn="ctr">
                      <a:solidFill>
                        <a:srgbClr val="7E7E7E"/>
                      </a:solidFill>
                      <a:prstDash val="solid"/>
                      <a:round/>
                      <a:headEnd type="none" w="med" len="med"/>
                      <a:tailEnd type="none" w="med" len="med"/>
                    </a:lnR>
                    <a:solidFill>
                      <a:schemeClr val="bg1">
                        <a:lumMod val="75000"/>
                      </a:schemeClr>
                    </a:solidFill>
                  </a:tcPr>
                </a:tc>
                <a:tc>
                  <a:txBody>
                    <a:bodyPr/>
                    <a:lstStyle/>
                    <a:p>
                      <a:pPr rtl="0"/>
                      <a:endParaRPr lang="en-GB" sz="1700" noProof="0">
                        <a:latin typeface="+mn-lt"/>
                      </a:endParaRPr>
                    </a:p>
                  </a:txBody>
                  <a:tcPr marL="85726" marR="85726" marT="42863" marB="42863">
                    <a:lnL w="12700" cap="flat" cmpd="sng" algn="ctr">
                      <a:solidFill>
                        <a:srgbClr val="7E7E7E"/>
                      </a:solidFill>
                      <a:prstDash val="solid"/>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marL="0" algn="r" defTabSz="914400" rtl="0" eaLnBrk="1" latinLnBrk="0" hangingPunct="1"/>
                      <a:endParaRPr lang="en-GB" sz="1400" kern="1200" noProof="0">
                        <a:solidFill>
                          <a:schemeClr val="accent4"/>
                        </a:solidFill>
                        <a:latin typeface="+mn-lt"/>
                        <a:ea typeface="+mn-ea"/>
                        <a:cs typeface="+mn-cs"/>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7E7E7E"/>
                      </a:solidFill>
                      <a:prstDash val="solid"/>
                      <a:round/>
                      <a:headEnd type="none" w="med" len="med"/>
                      <a:tailEnd type="none" w="med" len="med"/>
                    </a:lnR>
                    <a:solidFill>
                      <a:schemeClr val="bg1">
                        <a:lumMod val="85000"/>
                      </a:schemeClr>
                    </a:solidFill>
                  </a:tcPr>
                </a:tc>
                <a:extLst>
                  <a:ext uri="{0D108BD9-81ED-4DB2-BD59-A6C34878D82A}">
                    <a16:rowId xmlns:a16="http://schemas.microsoft.com/office/drawing/2014/main" val="10004"/>
                  </a:ext>
                </a:extLst>
              </a:tr>
              <a:tr h="281119">
                <a:tc>
                  <a:txBody>
                    <a:bodyPr/>
                    <a:lstStyle/>
                    <a:p>
                      <a:pPr rtl="0"/>
                      <a:r>
                        <a:rPr lang="en-GB" sz="1200" noProof="0" dirty="0">
                          <a:solidFill>
                            <a:schemeClr val="tx1"/>
                          </a:solidFill>
                          <a:latin typeface="+mn-lt"/>
                          <a:cs typeface="Arial" panose="020B0604020202020204" pitchFamily="34" charset="0"/>
                        </a:rPr>
                        <a:t>Part 4</a:t>
                      </a:r>
                    </a:p>
                  </a:txBody>
                  <a:tcPr marL="85726" marR="85726" marT="42863" marB="42863" anchor="ctr">
                    <a:lnL w="12700" cap="flat" cmpd="sng" algn="ctr">
                      <a:solidFill>
                        <a:srgbClr val="7E7E7E"/>
                      </a:solidFill>
                      <a:prstDash val="solid"/>
                      <a:round/>
                      <a:headEnd type="none" w="med" len="med"/>
                      <a:tailEnd type="none" w="med" len="med"/>
                    </a:lnL>
                    <a:lnR w="12700" cap="flat" cmpd="sng" algn="ctr">
                      <a:solidFill>
                        <a:srgbClr val="7E7E7E"/>
                      </a:solidFill>
                      <a:prstDash val="solid"/>
                      <a:round/>
                      <a:headEnd type="none" w="med" len="med"/>
                      <a:tailEnd type="none" w="med" len="med"/>
                    </a:lnR>
                    <a:solidFill>
                      <a:schemeClr val="bg1">
                        <a:lumMod val="75000"/>
                      </a:schemeClr>
                    </a:solidFill>
                  </a:tcPr>
                </a:tc>
                <a:tc>
                  <a:txBody>
                    <a:bodyPr/>
                    <a:lstStyle/>
                    <a:p>
                      <a:pPr rtl="0"/>
                      <a:endParaRPr lang="en-GB" sz="1700" noProof="0">
                        <a:latin typeface="+mn-lt"/>
                      </a:endParaRPr>
                    </a:p>
                  </a:txBody>
                  <a:tcPr marL="85726" marR="85726" marT="42863" marB="42863">
                    <a:lnL w="12700" cap="flat" cmpd="sng" algn="ctr">
                      <a:solidFill>
                        <a:srgbClr val="7E7E7E"/>
                      </a:solidFill>
                      <a:prstDash val="solid"/>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dirty="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marL="0" algn="r" defTabSz="914400" rtl="0" eaLnBrk="1" latinLnBrk="0" hangingPunct="1"/>
                      <a:endParaRPr lang="en-GB" sz="1400" kern="1200" noProof="0" dirty="0">
                        <a:solidFill>
                          <a:schemeClr val="accent4"/>
                        </a:solidFill>
                        <a:latin typeface="+mn-lt"/>
                        <a:ea typeface="+mn-ea"/>
                        <a:cs typeface="+mn-cs"/>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7E7E7E"/>
                      </a:solidFill>
                      <a:prstDash val="solid"/>
                      <a:round/>
                      <a:headEnd type="none" w="med" len="med"/>
                      <a:tailEnd type="none" w="med" len="med"/>
                    </a:lnR>
                    <a:solidFill>
                      <a:schemeClr val="bg1">
                        <a:lumMod val="85000"/>
                      </a:schemeClr>
                    </a:solidFill>
                  </a:tcPr>
                </a:tc>
                <a:extLst>
                  <a:ext uri="{0D108BD9-81ED-4DB2-BD59-A6C34878D82A}">
                    <a16:rowId xmlns:a16="http://schemas.microsoft.com/office/drawing/2014/main" val="10005"/>
                  </a:ext>
                </a:extLst>
              </a:tr>
            </a:tbl>
          </a:graphicData>
        </a:graphic>
      </p:graphicFrame>
      <p:pic>
        <p:nvPicPr>
          <p:cNvPr id="4" name="Grafik 3">
            <a:extLst>
              <a:ext uri="{FF2B5EF4-FFF2-40B4-BE49-F238E27FC236}">
                <a16:creationId xmlns:a16="http://schemas.microsoft.com/office/drawing/2014/main" id="{BFF02129-4C27-1EC0-17FB-6F113BD48833}"/>
              </a:ext>
            </a:extLst>
          </p:cNvPr>
          <p:cNvPicPr>
            <a:picLocks noChangeAspect="1"/>
          </p:cNvPicPr>
          <p:nvPr/>
        </p:nvPicPr>
        <p:blipFill>
          <a:blip r:embed="rId3"/>
          <a:stretch>
            <a:fillRect/>
          </a:stretch>
        </p:blipFill>
        <p:spPr>
          <a:xfrm>
            <a:off x="4367798" y="1848404"/>
            <a:ext cx="2389845" cy="206561"/>
          </a:xfrm>
          <a:prstGeom prst="rect">
            <a:avLst/>
          </a:prstGeom>
          <a:solidFill>
            <a:srgbClr val="00B050"/>
          </a:solidFill>
        </p:spPr>
      </p:pic>
      <p:pic>
        <p:nvPicPr>
          <p:cNvPr id="5" name="Grafik 4">
            <a:extLst>
              <a:ext uri="{FF2B5EF4-FFF2-40B4-BE49-F238E27FC236}">
                <a16:creationId xmlns:a16="http://schemas.microsoft.com/office/drawing/2014/main" id="{97EE3870-3685-745D-B005-78749DB3C184}"/>
              </a:ext>
            </a:extLst>
          </p:cNvPr>
          <p:cNvPicPr>
            <a:picLocks noChangeAspect="1"/>
          </p:cNvPicPr>
          <p:nvPr/>
        </p:nvPicPr>
        <p:blipFill>
          <a:blip r:embed="rId4"/>
          <a:stretch>
            <a:fillRect/>
          </a:stretch>
        </p:blipFill>
        <p:spPr>
          <a:xfrm>
            <a:off x="9961849" y="2609153"/>
            <a:ext cx="541025" cy="167327"/>
          </a:xfrm>
          <a:prstGeom prst="rect">
            <a:avLst/>
          </a:prstGeom>
          <a:solidFill>
            <a:srgbClr val="00B050"/>
          </a:solidFill>
        </p:spPr>
      </p:pic>
      <p:sp>
        <p:nvSpPr>
          <p:cNvPr id="7" name="Rectangle 65" descr="task bar durations">
            <a:extLst>
              <a:ext uri="{FF2B5EF4-FFF2-40B4-BE49-F238E27FC236}">
                <a16:creationId xmlns:a16="http://schemas.microsoft.com/office/drawing/2014/main" id="{18EAF4C0-88F9-8505-8E17-7BEBB3D85CDA}"/>
              </a:ext>
            </a:extLst>
          </p:cNvPr>
          <p:cNvSpPr>
            <a:spLocks noChangeArrowheads="1"/>
          </p:cNvSpPr>
          <p:nvPr/>
        </p:nvSpPr>
        <p:spPr bwMode="auto">
          <a:xfrm>
            <a:off x="3496434" y="4183786"/>
            <a:ext cx="1800200" cy="190171"/>
          </a:xfrm>
          <a:prstGeom prst="rect">
            <a:avLst/>
          </a:prstGeom>
          <a:solidFill>
            <a:srgbClr val="00B0F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rtl="0">
              <a:lnSpc>
                <a:spcPct val="85000"/>
              </a:lnSpc>
              <a:spcBef>
                <a:spcPct val="20000"/>
              </a:spcBef>
            </a:pPr>
            <a:endParaRPr lang="en-GB"/>
          </a:p>
        </p:txBody>
      </p:sp>
      <p:pic>
        <p:nvPicPr>
          <p:cNvPr id="8" name="Grafik 7">
            <a:extLst>
              <a:ext uri="{FF2B5EF4-FFF2-40B4-BE49-F238E27FC236}">
                <a16:creationId xmlns:a16="http://schemas.microsoft.com/office/drawing/2014/main" id="{114CE1EB-BC70-5984-D0C5-0A46BB2A1376}"/>
              </a:ext>
            </a:extLst>
          </p:cNvPr>
          <p:cNvPicPr>
            <a:picLocks noChangeAspect="1"/>
          </p:cNvPicPr>
          <p:nvPr/>
        </p:nvPicPr>
        <p:blipFill>
          <a:blip r:embed="rId4"/>
          <a:stretch>
            <a:fillRect/>
          </a:stretch>
        </p:blipFill>
        <p:spPr>
          <a:xfrm>
            <a:off x="2488321" y="3840960"/>
            <a:ext cx="1008112" cy="190171"/>
          </a:xfrm>
          <a:prstGeom prst="rect">
            <a:avLst/>
          </a:prstGeom>
          <a:solidFill>
            <a:srgbClr val="00B050"/>
          </a:solidFill>
        </p:spPr>
      </p:pic>
      <p:pic>
        <p:nvPicPr>
          <p:cNvPr id="10" name="Grafik 9">
            <a:extLst>
              <a:ext uri="{FF2B5EF4-FFF2-40B4-BE49-F238E27FC236}">
                <a16:creationId xmlns:a16="http://schemas.microsoft.com/office/drawing/2014/main" id="{C53C155F-EE93-D137-30DA-4E7D6CE12599}"/>
              </a:ext>
            </a:extLst>
          </p:cNvPr>
          <p:cNvPicPr>
            <a:picLocks noChangeAspect="1"/>
          </p:cNvPicPr>
          <p:nvPr/>
        </p:nvPicPr>
        <p:blipFill>
          <a:blip r:embed="rId4"/>
          <a:stretch>
            <a:fillRect/>
          </a:stretch>
        </p:blipFill>
        <p:spPr>
          <a:xfrm>
            <a:off x="8946467" y="4879847"/>
            <a:ext cx="1549137" cy="210329"/>
          </a:xfrm>
          <a:prstGeom prst="rect">
            <a:avLst/>
          </a:prstGeom>
          <a:solidFill>
            <a:srgbClr val="00B050"/>
          </a:solidFill>
        </p:spPr>
      </p:pic>
      <p:pic>
        <p:nvPicPr>
          <p:cNvPr id="17" name="Grafik 16">
            <a:extLst>
              <a:ext uri="{FF2B5EF4-FFF2-40B4-BE49-F238E27FC236}">
                <a16:creationId xmlns:a16="http://schemas.microsoft.com/office/drawing/2014/main" id="{02414354-CB4B-58AB-BB74-19D514B793E4}"/>
              </a:ext>
            </a:extLst>
          </p:cNvPr>
          <p:cNvPicPr>
            <a:picLocks noChangeAspect="1"/>
          </p:cNvPicPr>
          <p:nvPr/>
        </p:nvPicPr>
        <p:blipFill>
          <a:blip r:embed="rId5"/>
          <a:stretch>
            <a:fillRect/>
          </a:stretch>
        </p:blipFill>
        <p:spPr>
          <a:xfrm>
            <a:off x="5296634" y="4544581"/>
            <a:ext cx="3649833" cy="164643"/>
          </a:xfrm>
          <a:prstGeom prst="rect">
            <a:avLst/>
          </a:prstGeom>
          <a:solidFill>
            <a:srgbClr val="00B050"/>
          </a:solidFill>
        </p:spPr>
      </p:pic>
      <p:sp>
        <p:nvSpPr>
          <p:cNvPr id="6" name="Rechteck 5">
            <a:extLst>
              <a:ext uri="{FF2B5EF4-FFF2-40B4-BE49-F238E27FC236}">
                <a16:creationId xmlns:a16="http://schemas.microsoft.com/office/drawing/2014/main" id="{8A021B87-84D8-FCF9-265A-D9B9BABD566D}"/>
              </a:ext>
            </a:extLst>
          </p:cNvPr>
          <p:cNvSpPr/>
          <p:nvPr/>
        </p:nvSpPr>
        <p:spPr>
          <a:xfrm>
            <a:off x="1051560" y="4031131"/>
            <a:ext cx="9921240" cy="1614308"/>
          </a:xfrm>
          <a:prstGeom prst="rect">
            <a:avLst/>
          </a:prstGeom>
          <a:ln>
            <a:solidFill>
              <a:schemeClr val="bg1"/>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GB"/>
          </a:p>
        </p:txBody>
      </p:sp>
    </p:spTree>
    <p:extLst>
      <p:ext uri="{BB962C8B-B14F-4D97-AF65-F5344CB8AC3E}">
        <p14:creationId xmlns:p14="http://schemas.microsoft.com/office/powerpoint/2010/main" val="32727267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46F8753-602D-6B26-3378-EDB3FF735C18}"/>
              </a:ext>
            </a:extLst>
          </p:cNvPr>
          <p:cNvSpPr>
            <a:spLocks noGrp="1"/>
          </p:cNvSpPr>
          <p:nvPr>
            <p:ph type="title"/>
          </p:nvPr>
        </p:nvSpPr>
        <p:spPr/>
        <p:txBody>
          <a:bodyPr/>
          <a:lstStyle/>
          <a:p>
            <a:r>
              <a:rPr lang="de-DE" dirty="0" err="1"/>
              <a:t>Planned</a:t>
            </a:r>
            <a:r>
              <a:rPr lang="de-DE" dirty="0"/>
              <a:t> </a:t>
            </a:r>
            <a:r>
              <a:rPr lang="de-DE" dirty="0" err="1"/>
              <a:t>Steps</a:t>
            </a:r>
            <a:endParaRPr lang="en-GB" dirty="0"/>
          </a:p>
        </p:txBody>
      </p:sp>
      <mc:AlternateContent xmlns:mc="http://schemas.openxmlformats.org/markup-compatibility/2006" xmlns:a14="http://schemas.microsoft.com/office/drawing/2010/main">
        <mc:Choice Requires="a14">
          <p:sp>
            <p:nvSpPr>
              <p:cNvPr id="3" name="Inhaltsplatzhalter 2">
                <a:extLst>
                  <a:ext uri="{FF2B5EF4-FFF2-40B4-BE49-F238E27FC236}">
                    <a16:creationId xmlns:a16="http://schemas.microsoft.com/office/drawing/2014/main" id="{C5393B20-FB88-78D4-1859-41D5ABA27F94}"/>
                  </a:ext>
                </a:extLst>
              </p:cNvPr>
              <p:cNvSpPr>
                <a:spLocks noGrp="1"/>
              </p:cNvSpPr>
              <p:nvPr>
                <p:ph idx="1"/>
              </p:nvPr>
            </p:nvSpPr>
            <p:spPr/>
            <p:txBody>
              <a:bodyPr>
                <a:normAutofit/>
              </a:bodyPr>
              <a:lstStyle/>
              <a:p>
                <a:pPr marL="0" indent="0" algn="l" rtl="0" fontAlgn="base">
                  <a:buNone/>
                </a:pPr>
                <a:r>
                  <a:rPr lang="en-GB" sz="2400" b="1" i="0" u="none" strike="noStrike" dirty="0">
                    <a:solidFill>
                      <a:srgbClr val="000000"/>
                    </a:solidFill>
                    <a:effectLst/>
                  </a:rPr>
                  <a:t>Part 3</a:t>
                </a:r>
                <a:r>
                  <a:rPr lang="en-GB" sz="2400" b="0" i="0" u="none" strike="noStrike" dirty="0">
                    <a:solidFill>
                      <a:srgbClr val="000000"/>
                    </a:solidFill>
                    <a:effectLst/>
                  </a:rPr>
                  <a:t>: Data modelling</a:t>
                </a:r>
                <a:r>
                  <a:rPr lang="de-DE" sz="2400" b="0" i="0" dirty="0">
                    <a:solidFill>
                      <a:srgbClr val="000000"/>
                    </a:solidFill>
                    <a:effectLst/>
                  </a:rPr>
                  <a:t>​</a:t>
                </a:r>
              </a:p>
              <a:p>
                <a:pPr algn="l" rtl="0" fontAlgn="base">
                  <a:buFont typeface="Arial" panose="020B0604020202020204" pitchFamily="34" charset="0"/>
                  <a:buChar char="•"/>
                </a:pPr>
                <a:r>
                  <a:rPr lang="en-GB" sz="2400" b="0" i="0" u="none" strike="noStrike" dirty="0">
                    <a:solidFill>
                      <a:srgbClr val="000000"/>
                    </a:solidFill>
                    <a:effectLst/>
                  </a:rPr>
                  <a:t>Identify shifts by evaluating the difference in maxima</a:t>
                </a:r>
                <a:endParaRPr lang="en-GB" sz="2400" dirty="0">
                  <a:solidFill>
                    <a:srgbClr val="000000"/>
                  </a:solidFill>
                </a:endParaRPr>
              </a:p>
              <a:p>
                <a:pPr marL="0" indent="0" fontAlgn="base">
                  <a:buNone/>
                </a:pPr>
                <a:r>
                  <a:rPr lang="de-DE" sz="2400" b="0" dirty="0">
                    <a:solidFill>
                      <a:srgbClr val="000000"/>
                    </a:solidFill>
                    <a:effectLst/>
                  </a:rPr>
                  <a:t>	</a:t>
                </a:r>
                <a14:m>
                  <m:oMath xmlns:m="http://schemas.openxmlformats.org/officeDocument/2006/math">
                    <m:r>
                      <m:rPr>
                        <m:sty m:val="p"/>
                      </m:rPr>
                      <a:rPr lang="de-DE" sz="2400" b="0" i="0" smtClean="0">
                        <a:solidFill>
                          <a:srgbClr val="000000"/>
                        </a:solidFill>
                        <a:effectLst/>
                        <a:latin typeface="Cambria Math" panose="02040503050406030204" pitchFamily="18" charset="0"/>
                      </a:rPr>
                      <m:t>Mov</m:t>
                    </m:r>
                    <m:r>
                      <a:rPr lang="de-DE" sz="2400" b="0" i="1" smtClean="0">
                        <a:solidFill>
                          <a:srgbClr val="000000"/>
                        </a:solidFill>
                        <a:effectLst/>
                        <a:latin typeface="Cambria Math" panose="02040503050406030204" pitchFamily="18" charset="0"/>
                      </a:rPr>
                      <m:t>𝑒</m:t>
                    </m:r>
                    <m:r>
                      <a:rPr lang="de-DE" sz="2400" i="1">
                        <a:solidFill>
                          <a:srgbClr val="000000"/>
                        </a:solidFill>
                        <a:latin typeface="Cambria Math" panose="02040503050406030204" pitchFamily="18" charset="0"/>
                      </a:rPr>
                      <m:t>[</m:t>
                    </m:r>
                    <m:r>
                      <a:rPr lang="de-DE" sz="2400" i="1">
                        <a:solidFill>
                          <a:srgbClr val="000000"/>
                        </a:solidFill>
                        <a:latin typeface="Cambria Math" panose="02040503050406030204" pitchFamily="18" charset="0"/>
                      </a:rPr>
                      <m:t>𝑓𝑟𝑎𝑐𝑡𝑖𝑜𝑛</m:t>
                    </m:r>
                    <m:r>
                      <a:rPr lang="de-DE" sz="2400" i="1">
                        <a:solidFill>
                          <a:srgbClr val="000000"/>
                        </a:solidFill>
                        <a:latin typeface="Cambria Math" panose="02040503050406030204" pitchFamily="18" charset="0"/>
                      </a:rPr>
                      <m:t>]=</m:t>
                    </m:r>
                    <m:r>
                      <a:rPr lang="de-DE" sz="2400" b="0" i="1" smtClean="0">
                        <a:solidFill>
                          <a:srgbClr val="000000"/>
                        </a:solidFill>
                        <a:effectLst/>
                        <a:latin typeface="Cambria Math" panose="02040503050406030204" pitchFamily="18" charset="0"/>
                      </a:rPr>
                      <m:t>𝑚𝑎𝑥𝑖𝑚𝑎</m:t>
                    </m:r>
                    <m:d>
                      <m:dPr>
                        <m:ctrlPr>
                          <a:rPr lang="de-DE" sz="2400" b="0" i="1" smtClean="0">
                            <a:solidFill>
                              <a:srgbClr val="000000"/>
                            </a:solidFill>
                            <a:effectLst/>
                            <a:latin typeface="Cambria Math" panose="02040503050406030204" pitchFamily="18" charset="0"/>
                          </a:rPr>
                        </m:ctrlPr>
                      </m:dPr>
                      <m:e>
                        <m:r>
                          <a:rPr lang="de-DE" sz="2400" b="0" i="1" smtClean="0">
                            <a:solidFill>
                              <a:srgbClr val="000000"/>
                            </a:solidFill>
                            <a:effectLst/>
                            <a:latin typeface="Cambria Math" panose="02040503050406030204" pitchFamily="18" charset="0"/>
                          </a:rPr>
                          <m:t>𝑅𝑁𝑎𝑠𝑒</m:t>
                        </m:r>
                      </m:e>
                    </m:d>
                    <m:r>
                      <a:rPr lang="de-DE" sz="2400" b="0" i="1" smtClean="0">
                        <a:solidFill>
                          <a:srgbClr val="000000"/>
                        </a:solidFill>
                        <a:effectLst/>
                        <a:latin typeface="Cambria Math" panose="02040503050406030204" pitchFamily="18" charset="0"/>
                      </a:rPr>
                      <m:t>−</m:t>
                    </m:r>
                    <m:r>
                      <a:rPr lang="de-DE" sz="2400" b="0" i="1" smtClean="0">
                        <a:solidFill>
                          <a:srgbClr val="000000"/>
                        </a:solidFill>
                        <a:effectLst/>
                        <a:latin typeface="Cambria Math" panose="02040503050406030204" pitchFamily="18" charset="0"/>
                      </a:rPr>
                      <m:t>𝑚𝑎𝑥𝑖𝑚𝑎</m:t>
                    </m:r>
                    <m:d>
                      <m:dPr>
                        <m:ctrlPr>
                          <a:rPr lang="de-DE" sz="2400" b="0" i="1" smtClean="0">
                            <a:solidFill>
                              <a:srgbClr val="000000"/>
                            </a:solidFill>
                            <a:effectLst/>
                            <a:latin typeface="Cambria Math" panose="02040503050406030204" pitchFamily="18" charset="0"/>
                          </a:rPr>
                        </m:ctrlPr>
                      </m:dPr>
                      <m:e>
                        <m:r>
                          <a:rPr lang="de-DE" sz="2400" b="0" i="1" smtClean="0">
                            <a:solidFill>
                              <a:srgbClr val="000000"/>
                            </a:solidFill>
                            <a:effectLst/>
                            <a:latin typeface="Cambria Math" panose="02040503050406030204" pitchFamily="18" charset="0"/>
                          </a:rPr>
                          <m:t>𝑐𝑜𝑛𝑡𝑟𝑜𝑙</m:t>
                        </m:r>
                      </m:e>
                    </m:d>
                  </m:oMath>
                </a14:m>
                <a:endParaRPr lang="de-DE" sz="2400" b="0" i="0" dirty="0">
                  <a:solidFill>
                    <a:srgbClr val="000000"/>
                  </a:solidFill>
                  <a:effectLst/>
                </a:endParaRPr>
              </a:p>
              <a:p>
                <a:pPr algn="l" rtl="0" fontAlgn="base">
                  <a:buFont typeface="Arial" panose="020B0604020202020204" pitchFamily="34" charset="0"/>
                  <a:buChar char="•"/>
                </a:pPr>
                <a:r>
                  <a:rPr lang="en-GB" sz="2400" b="0" i="0" u="none" strike="noStrike" dirty="0">
                    <a:solidFill>
                      <a:srgbClr val="000000"/>
                    </a:solidFill>
                    <a:effectLst/>
                  </a:rPr>
                  <a:t>Define selection criteria for RBP:</a:t>
                </a:r>
              </a:p>
              <a:p>
                <a:pPr algn="l" rtl="0" fontAlgn="base">
                  <a:buFont typeface="Wingdings" panose="05000000000000000000" pitchFamily="2" charset="2"/>
                  <a:buChar char="à"/>
                </a:pPr>
                <a:r>
                  <a:rPr lang="en-GB" sz="2400" b="0" i="0" u="none" strike="noStrike" dirty="0">
                    <a:solidFill>
                      <a:srgbClr val="000000"/>
                    </a:solidFill>
                    <a:effectLst/>
                  </a:rPr>
                  <a:t>What difference in maxima between “Control” and “RNase” identify RBP</a:t>
                </a:r>
                <a:r>
                  <a:rPr lang="de-DE" sz="2400" b="0" i="0" dirty="0">
                    <a:solidFill>
                      <a:srgbClr val="000000"/>
                    </a:solidFill>
                    <a:effectLst/>
                  </a:rPr>
                  <a:t>​?</a:t>
                </a:r>
              </a:p>
              <a:p>
                <a:pPr marL="0" indent="0" algn="l" rtl="0" fontAlgn="base">
                  <a:buNone/>
                </a:pPr>
                <a:r>
                  <a:rPr lang="de-DE" sz="2400" b="0" i="0" dirty="0">
                    <a:solidFill>
                      <a:srgbClr val="000000"/>
                    </a:solidFill>
                    <a:effectLst/>
                  </a:rPr>
                  <a:t> </a:t>
                </a:r>
              </a:p>
              <a:p>
                <a:pPr marL="0" indent="0">
                  <a:buNone/>
                </a:pPr>
                <a:endParaRPr lang="en-GB" sz="2400" dirty="0"/>
              </a:p>
            </p:txBody>
          </p:sp>
        </mc:Choice>
        <mc:Fallback xmlns="">
          <p:sp>
            <p:nvSpPr>
              <p:cNvPr id="3" name="Inhaltsplatzhalter 2">
                <a:extLst>
                  <a:ext uri="{FF2B5EF4-FFF2-40B4-BE49-F238E27FC236}">
                    <a16:creationId xmlns:a16="http://schemas.microsoft.com/office/drawing/2014/main" id="{C5393B20-FB88-78D4-1859-41D5ABA27F94}"/>
                  </a:ext>
                </a:extLst>
              </p:cNvPr>
              <p:cNvSpPr>
                <a:spLocks noGrp="1" noRot="1" noChangeAspect="1" noMove="1" noResize="1" noEditPoints="1" noAdjustHandles="1" noChangeArrowheads="1" noChangeShapeType="1" noTextEdit="1"/>
              </p:cNvSpPr>
              <p:nvPr>
                <p:ph idx="1"/>
              </p:nvPr>
            </p:nvSpPr>
            <p:spPr>
              <a:blipFill>
                <a:blip r:embed="rId3"/>
                <a:stretch>
                  <a:fillRect l="-928" t="-1961"/>
                </a:stretch>
              </a:blipFill>
            </p:spPr>
            <p:txBody>
              <a:bodyPr/>
              <a:lstStyle/>
              <a:p>
                <a:r>
                  <a:rPr lang="en-GB">
                    <a:noFill/>
                  </a:rPr>
                  <a:t> </a:t>
                </a:r>
              </a:p>
            </p:txBody>
          </p:sp>
        </mc:Fallback>
      </mc:AlternateContent>
    </p:spTree>
    <p:extLst>
      <p:ext uri="{BB962C8B-B14F-4D97-AF65-F5344CB8AC3E}">
        <p14:creationId xmlns:p14="http://schemas.microsoft.com/office/powerpoint/2010/main" val="4216758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5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25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25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25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25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25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número de diapositiva 5"/>
          <p:cNvSpPr>
            <a:spLocks noGrp="1"/>
          </p:cNvSpPr>
          <p:nvPr>
            <p:ph type="sldNum" sz="quarter" idx="12"/>
          </p:nvPr>
        </p:nvSpPr>
        <p:spPr/>
        <p:txBody>
          <a:bodyPr/>
          <a:lstStyle/>
          <a:p>
            <a:fld id="{FAFFBE5F-E52B-48D5-BF41-5DE989F789EF}" type="slidenum">
              <a:rPr lang="es-MX" smtClean="0"/>
              <a:t>2</a:t>
            </a:fld>
            <a:endParaRPr lang="es-MX" dirty="0"/>
          </a:p>
        </p:txBody>
      </p:sp>
      <p:sp>
        <p:nvSpPr>
          <p:cNvPr id="2" name="Título 1"/>
          <p:cNvSpPr>
            <a:spLocks noGrp="1"/>
          </p:cNvSpPr>
          <p:nvPr>
            <p:ph type="title"/>
          </p:nvPr>
        </p:nvSpPr>
        <p:spPr/>
        <p:txBody>
          <a:bodyPr/>
          <a:lstStyle/>
          <a:p>
            <a:r>
              <a:rPr lang="en-US" dirty="0"/>
              <a:t>What are RNA-binding proteins?</a:t>
            </a:r>
            <a:endParaRPr lang="es-MX" dirty="0"/>
          </a:p>
        </p:txBody>
      </p:sp>
      <p:sp>
        <p:nvSpPr>
          <p:cNvPr id="10" name="Rectángulo 4">
            <a:extLst>
              <a:ext uri="{FF2B5EF4-FFF2-40B4-BE49-F238E27FC236}">
                <a16:creationId xmlns:a16="http://schemas.microsoft.com/office/drawing/2014/main" id="{3AC024BD-0F26-1BEB-614E-8D5E3B7068B8}"/>
              </a:ext>
            </a:extLst>
          </p:cNvPr>
          <p:cNvSpPr/>
          <p:nvPr/>
        </p:nvSpPr>
        <p:spPr>
          <a:xfrm>
            <a:off x="0" y="6596390"/>
            <a:ext cx="12428376" cy="261610"/>
          </a:xfrm>
          <a:prstGeom prst="rect">
            <a:avLst/>
          </a:prstGeom>
        </p:spPr>
        <p:txBody>
          <a:bodyPr wrap="square">
            <a:spAutoFit/>
          </a:bodyPr>
          <a:lstStyle/>
          <a:p>
            <a:r>
              <a:rPr lang="en-US" sz="1100" dirty="0">
                <a:solidFill>
                  <a:schemeClr val="accent1">
                    <a:lumMod val="60000"/>
                    <a:lumOff val="40000"/>
                  </a:schemeClr>
                </a:solidFill>
                <a:latin typeface="Segoe UI" panose="020B0502040204020203" pitchFamily="34" charset="0"/>
              </a:rPr>
              <a:t>Adapted from </a:t>
            </a:r>
            <a:r>
              <a:rPr lang="en-US" sz="1100" dirty="0" err="1">
                <a:solidFill>
                  <a:schemeClr val="accent1">
                    <a:lumMod val="60000"/>
                    <a:lumOff val="40000"/>
                  </a:schemeClr>
                </a:solidFill>
                <a:latin typeface="Segoe UI" panose="020B0502040204020203" pitchFamily="34" charset="0"/>
              </a:rPr>
              <a:t>Caudron</a:t>
            </a:r>
            <a:r>
              <a:rPr lang="en-US" sz="1100" dirty="0">
                <a:solidFill>
                  <a:schemeClr val="accent1">
                    <a:lumMod val="60000"/>
                    <a:lumOff val="40000"/>
                  </a:schemeClr>
                </a:solidFill>
                <a:latin typeface="Segoe UI" panose="020B0502040204020203" pitchFamily="34" charset="0"/>
              </a:rPr>
              <a:t>-Herger </a:t>
            </a:r>
            <a:r>
              <a:rPr lang="en-US" sz="1100" i="1" dirty="0">
                <a:solidFill>
                  <a:schemeClr val="accent1">
                    <a:lumMod val="60000"/>
                    <a:lumOff val="40000"/>
                  </a:schemeClr>
                </a:solidFill>
                <a:latin typeface="Segoe UI" panose="020B0502040204020203" pitchFamily="34" charset="0"/>
              </a:rPr>
              <a:t>et al. </a:t>
            </a:r>
            <a:r>
              <a:rPr lang="en-US" sz="1100" dirty="0">
                <a:solidFill>
                  <a:schemeClr val="accent1">
                    <a:lumMod val="60000"/>
                    <a:lumOff val="40000"/>
                  </a:schemeClr>
                </a:solidFill>
                <a:latin typeface="Segoe UI" panose="020B0502040204020203" pitchFamily="34" charset="0"/>
              </a:rPr>
              <a:t>(2019). R-</a:t>
            </a:r>
            <a:r>
              <a:rPr lang="en-US" sz="1100" dirty="0" err="1">
                <a:solidFill>
                  <a:schemeClr val="accent1">
                    <a:lumMod val="60000"/>
                    <a:lumOff val="40000"/>
                  </a:schemeClr>
                </a:solidFill>
                <a:latin typeface="Segoe UI" panose="020B0502040204020203" pitchFamily="34" charset="0"/>
              </a:rPr>
              <a:t>DeeP</a:t>
            </a:r>
            <a:r>
              <a:rPr lang="en-US" sz="1100" dirty="0">
                <a:solidFill>
                  <a:schemeClr val="accent1">
                    <a:lumMod val="60000"/>
                    <a:lumOff val="40000"/>
                  </a:schemeClr>
                </a:solidFill>
                <a:latin typeface="Segoe UI" panose="020B0502040204020203" pitchFamily="34" charset="0"/>
              </a:rPr>
              <a:t>: Proteome-wide and Quantitative Identification of RNA-Dependent Proteins by Density Gradient Ultracentrifugation. Molecular Cell 75</a:t>
            </a:r>
            <a:endParaRPr lang="es-MX" sz="1100" dirty="0">
              <a:solidFill>
                <a:schemeClr val="accent1">
                  <a:lumMod val="60000"/>
                  <a:lumOff val="40000"/>
                </a:schemeClr>
              </a:solidFill>
            </a:endParaRPr>
          </a:p>
        </p:txBody>
      </p:sp>
      <p:pic>
        <p:nvPicPr>
          <p:cNvPr id="11" name="Grafik 10">
            <a:extLst>
              <a:ext uri="{FF2B5EF4-FFF2-40B4-BE49-F238E27FC236}">
                <a16:creationId xmlns:a16="http://schemas.microsoft.com/office/drawing/2014/main" id="{E2BC7CA7-9346-AE87-3BEE-CB018AC40765}"/>
              </a:ext>
            </a:extLst>
          </p:cNvPr>
          <p:cNvPicPr>
            <a:picLocks noChangeAspect="1"/>
          </p:cNvPicPr>
          <p:nvPr/>
        </p:nvPicPr>
        <p:blipFill>
          <a:blip r:embed="rId3"/>
          <a:stretch>
            <a:fillRect/>
          </a:stretch>
        </p:blipFill>
        <p:spPr>
          <a:xfrm>
            <a:off x="0" y="1730859"/>
            <a:ext cx="6985267" cy="4896053"/>
          </a:xfrm>
          <a:prstGeom prst="rect">
            <a:avLst/>
          </a:prstGeom>
        </p:spPr>
      </p:pic>
      <p:sp>
        <p:nvSpPr>
          <p:cNvPr id="8" name="TextBox 6">
            <a:extLst>
              <a:ext uri="{FF2B5EF4-FFF2-40B4-BE49-F238E27FC236}">
                <a16:creationId xmlns:a16="http://schemas.microsoft.com/office/drawing/2014/main" id="{3A4021CA-9A9B-6745-9D6B-0B7FB7AFCC2D}"/>
              </a:ext>
            </a:extLst>
          </p:cNvPr>
          <p:cNvSpPr txBox="1"/>
          <p:nvPr/>
        </p:nvSpPr>
        <p:spPr>
          <a:xfrm>
            <a:off x="7753876" y="2001422"/>
            <a:ext cx="4147890" cy="1938992"/>
          </a:xfrm>
          <a:prstGeom prst="rect">
            <a:avLst/>
          </a:prstGeom>
          <a:noFill/>
          <a:ln w="38100">
            <a:solidFill>
              <a:schemeClr val="accent1">
                <a:lumMod val="40000"/>
                <a:lumOff val="60000"/>
              </a:schemeClr>
            </a:solidFill>
          </a:ln>
        </p:spPr>
        <p:txBody>
          <a:bodyPr wrap="square">
            <a:spAutoFit/>
          </a:bodyPr>
          <a:lstStyle/>
          <a:p>
            <a:pPr marL="285750" indent="-285750">
              <a:buFont typeface="Arial" panose="020B0604020202020204" pitchFamily="34" charset="0"/>
              <a:buChar char="•"/>
            </a:pPr>
            <a:r>
              <a:rPr lang="en-US" sz="2400" dirty="0"/>
              <a:t>Adaptation of RBP concept</a:t>
            </a:r>
          </a:p>
          <a:p>
            <a:pPr marL="285750" indent="-285750">
              <a:buFont typeface="Arial" panose="020B0604020202020204" pitchFamily="34" charset="0"/>
              <a:buChar char="•"/>
            </a:pPr>
            <a:r>
              <a:rPr lang="en-US" sz="2400" dirty="0"/>
              <a:t>RNA-dependence when </a:t>
            </a:r>
            <a:r>
              <a:rPr lang="en-US" sz="2400" dirty="0" err="1"/>
              <a:t>interactome</a:t>
            </a:r>
            <a:r>
              <a:rPr lang="en-US" sz="2400" dirty="0"/>
              <a:t> depends on RNA, without necessarily binding to RNA</a:t>
            </a:r>
            <a:endParaRPr lang="es-MX" sz="2400" dirty="0"/>
          </a:p>
        </p:txBody>
      </p:sp>
      <p:sp>
        <p:nvSpPr>
          <p:cNvPr id="4" name="Cerrar llave 3"/>
          <p:cNvSpPr/>
          <p:nvPr/>
        </p:nvSpPr>
        <p:spPr>
          <a:xfrm>
            <a:off x="6971665" y="3348842"/>
            <a:ext cx="397906" cy="2660073"/>
          </a:xfrm>
          <a:prstGeom prst="rightBrace">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MX" dirty="0"/>
          </a:p>
        </p:txBody>
      </p:sp>
      <p:sp>
        <p:nvSpPr>
          <p:cNvPr id="7" name="CuadroTexto 6"/>
          <p:cNvSpPr txBox="1"/>
          <p:nvPr/>
        </p:nvSpPr>
        <p:spPr>
          <a:xfrm>
            <a:off x="7597423" y="4509601"/>
            <a:ext cx="1691489" cy="338554"/>
          </a:xfrm>
          <a:prstGeom prst="rect">
            <a:avLst/>
          </a:prstGeom>
          <a:noFill/>
        </p:spPr>
        <p:txBody>
          <a:bodyPr wrap="none" rtlCol="0">
            <a:spAutoFit/>
          </a:bodyPr>
          <a:lstStyle/>
          <a:p>
            <a:r>
              <a:rPr lang="en-US" sz="1600" dirty="0"/>
              <a:t>RNA- dependence</a:t>
            </a:r>
            <a:endParaRPr lang="es-MX" sz="1600" dirty="0"/>
          </a:p>
        </p:txBody>
      </p:sp>
    </p:spTree>
    <p:extLst>
      <p:ext uri="{BB962C8B-B14F-4D97-AF65-F5344CB8AC3E}">
        <p14:creationId xmlns:p14="http://schemas.microsoft.com/office/powerpoint/2010/main" val="878697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25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B8873C7-E9D1-619D-94A1-0F747DB38D9B}"/>
              </a:ext>
            </a:extLst>
          </p:cNvPr>
          <p:cNvSpPr>
            <a:spLocks noGrp="1"/>
          </p:cNvSpPr>
          <p:nvPr>
            <p:ph type="title"/>
          </p:nvPr>
        </p:nvSpPr>
        <p:spPr/>
        <p:txBody>
          <a:bodyPr/>
          <a:lstStyle/>
          <a:p>
            <a:r>
              <a:rPr lang="de-DE" dirty="0" err="1"/>
              <a:t>Planned</a:t>
            </a:r>
            <a:r>
              <a:rPr lang="de-DE" dirty="0"/>
              <a:t> </a:t>
            </a:r>
            <a:r>
              <a:rPr lang="de-DE" dirty="0" err="1"/>
              <a:t>Steps</a:t>
            </a:r>
            <a:endParaRPr lang="en-GB" dirty="0"/>
          </a:p>
        </p:txBody>
      </p:sp>
      <p:sp>
        <p:nvSpPr>
          <p:cNvPr id="3" name="Inhaltsplatzhalter 2">
            <a:extLst>
              <a:ext uri="{FF2B5EF4-FFF2-40B4-BE49-F238E27FC236}">
                <a16:creationId xmlns:a16="http://schemas.microsoft.com/office/drawing/2014/main" id="{7D7586B9-9F9F-450E-FFEF-95E154AD74E7}"/>
              </a:ext>
            </a:extLst>
          </p:cNvPr>
          <p:cNvSpPr>
            <a:spLocks noGrp="1"/>
          </p:cNvSpPr>
          <p:nvPr>
            <p:ph idx="1"/>
          </p:nvPr>
        </p:nvSpPr>
        <p:spPr/>
        <p:txBody>
          <a:bodyPr>
            <a:normAutofit/>
          </a:bodyPr>
          <a:lstStyle/>
          <a:p>
            <a:pPr marL="0" indent="0" algn="l" rtl="0" fontAlgn="base">
              <a:buNone/>
            </a:pPr>
            <a:r>
              <a:rPr lang="en-GB" sz="2400" b="1" i="0" u="none" strike="noStrike" dirty="0">
                <a:solidFill>
                  <a:srgbClr val="000000"/>
                </a:solidFill>
                <a:effectLst/>
              </a:rPr>
              <a:t>Part 4</a:t>
            </a:r>
            <a:r>
              <a:rPr lang="en-GB" sz="2400" b="0" i="0" u="none" strike="noStrike" dirty="0">
                <a:solidFill>
                  <a:srgbClr val="000000"/>
                </a:solidFill>
                <a:effectLst/>
              </a:rPr>
              <a:t>: Finalizing data</a:t>
            </a:r>
            <a:r>
              <a:rPr lang="de-DE" sz="2400" b="0" i="0" dirty="0">
                <a:solidFill>
                  <a:srgbClr val="000000"/>
                </a:solidFill>
                <a:effectLst/>
              </a:rPr>
              <a:t>​</a:t>
            </a:r>
          </a:p>
          <a:p>
            <a:pPr algn="l" rtl="0" fontAlgn="base">
              <a:buFont typeface="Arial" panose="020B0604020202020204" pitchFamily="34" charset="0"/>
              <a:buChar char="•"/>
            </a:pPr>
            <a:r>
              <a:rPr lang="en-GB" sz="2400" b="0" i="0" u="none" strike="noStrike" dirty="0">
                <a:solidFill>
                  <a:srgbClr val="000000"/>
                </a:solidFill>
                <a:effectLst/>
              </a:rPr>
              <a:t>Apply selection criteria</a:t>
            </a:r>
          </a:p>
          <a:p>
            <a:pPr marL="0" indent="0">
              <a:buNone/>
            </a:pPr>
            <a:endParaRPr lang="en-GB" sz="2400" dirty="0"/>
          </a:p>
        </p:txBody>
      </p:sp>
      <mc:AlternateContent xmlns:mc="http://schemas.openxmlformats.org/markup-compatibility/2006" xmlns:pslz="http://schemas.microsoft.com/office/powerpoint/2016/slidezoom">
        <mc:Choice Requires="pslz">
          <p:graphicFrame>
            <p:nvGraphicFramePr>
              <p:cNvPr id="5" name="Folienzoom 4">
                <a:extLst>
                  <a:ext uri="{FF2B5EF4-FFF2-40B4-BE49-F238E27FC236}">
                    <a16:creationId xmlns:a16="http://schemas.microsoft.com/office/drawing/2014/main" id="{97A8DFA8-E944-83B8-0AEF-2390082750D1}"/>
                  </a:ext>
                </a:extLst>
              </p:cNvPr>
              <p:cNvGraphicFramePr>
                <a:graphicFrameLocks noChangeAspect="1"/>
              </p:cNvGraphicFramePr>
              <p:nvPr>
                <p:extLst>
                  <p:ext uri="{D42A27DB-BD31-4B8C-83A1-F6EECF244321}">
                    <p14:modId xmlns:p14="http://schemas.microsoft.com/office/powerpoint/2010/main" val="386898571"/>
                  </p:ext>
                </p:extLst>
              </p:nvPr>
            </p:nvGraphicFramePr>
            <p:xfrm>
              <a:off x="3081139" y="3101157"/>
              <a:ext cx="6029722" cy="3391718"/>
            </p:xfrm>
            <a:graphic>
              <a:graphicData uri="http://schemas.microsoft.com/office/powerpoint/2016/slidezoom">
                <pslz:sldZm>
                  <pslz:sldZmObj sldId="294" cId="728125541">
                    <pslz:zmPr id="{FB3A7C23-9480-4F70-B86E-7169DE0C4459}" returnToParent="0" transitionDur="1000">
                      <p166:blipFill xmlns:p166="http://schemas.microsoft.com/office/powerpoint/2016/6/main">
                        <a:blip r:embed="rId3"/>
                        <a:stretch>
                          <a:fillRect/>
                        </a:stretch>
                      </p166:blipFill>
                      <p166:spPr xmlns:p166="http://schemas.microsoft.com/office/powerpoint/2016/6/main">
                        <a:xfrm>
                          <a:off x="0" y="0"/>
                          <a:ext cx="6029722" cy="3391718"/>
                        </a:xfrm>
                        <a:prstGeom prst="rect">
                          <a:avLst/>
                        </a:prstGeom>
                        <a:ln w="3175">
                          <a:solidFill>
                            <a:schemeClr val="bg1"/>
                          </a:solidFill>
                        </a:ln>
                      </p166:spPr>
                    </pslz:zmPr>
                  </pslz:sldZmObj>
                </pslz:sldZm>
              </a:graphicData>
            </a:graphic>
          </p:graphicFrame>
        </mc:Choice>
        <mc:Fallback xmlns="">
          <p:pic>
            <p:nvPicPr>
              <p:cNvPr id="5" name="Folienzoom 4">
                <a:extLst>
                  <a:ext uri="{FF2B5EF4-FFF2-40B4-BE49-F238E27FC236}">
                    <a16:creationId xmlns:a16="http://schemas.microsoft.com/office/drawing/2014/main" id="{97A8DFA8-E944-83B8-0AEF-2390082750D1}"/>
                  </a:ext>
                </a:extLst>
              </p:cNvPr>
              <p:cNvPicPr>
                <a:picLocks noGrp="1" noRot="1" noChangeAspect="1" noMove="1" noResize="1" noEditPoints="1" noAdjustHandles="1" noChangeArrowheads="1" noChangeShapeType="1"/>
              </p:cNvPicPr>
              <p:nvPr/>
            </p:nvPicPr>
            <p:blipFill>
              <a:blip r:embed="rId4"/>
              <a:stretch>
                <a:fillRect/>
              </a:stretch>
            </p:blipFill>
            <p:spPr>
              <a:xfrm>
                <a:off x="3081139" y="3101157"/>
                <a:ext cx="6029722" cy="3391718"/>
              </a:xfrm>
              <a:prstGeom prst="rect">
                <a:avLst/>
              </a:prstGeom>
              <a:ln w="3175">
                <a:solidFill>
                  <a:schemeClr val="bg1"/>
                </a:solidFill>
              </a:ln>
            </p:spPr>
          </p:pic>
        </mc:Fallback>
      </mc:AlternateContent>
    </p:spTree>
    <p:extLst>
      <p:ext uri="{BB962C8B-B14F-4D97-AF65-F5344CB8AC3E}">
        <p14:creationId xmlns:p14="http://schemas.microsoft.com/office/powerpoint/2010/main" val="3899032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5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250"/>
                                        <p:tgtEl>
                                          <p:spTgt spid="3">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2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cture containing line&#10;&#10;Description automatically generated">
            <a:extLst>
              <a:ext uri="{FF2B5EF4-FFF2-40B4-BE49-F238E27FC236}">
                <a16:creationId xmlns:a16="http://schemas.microsoft.com/office/drawing/2014/main" id="{E016BCB8-DC51-D430-759A-3CDF67FBF8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51540" y="330040"/>
            <a:ext cx="4979255" cy="2967108"/>
          </a:xfrm>
          <a:prstGeom prst="rect">
            <a:avLst/>
          </a:prstGeom>
        </p:spPr>
      </p:pic>
      <p:pic>
        <p:nvPicPr>
          <p:cNvPr id="9" name="Picture 8" descr="A picture containing line, plot&#10;&#10;Description automatically generated">
            <a:extLst>
              <a:ext uri="{FF2B5EF4-FFF2-40B4-BE49-F238E27FC236}">
                <a16:creationId xmlns:a16="http://schemas.microsoft.com/office/drawing/2014/main" id="{08D01850-9418-FDA9-7368-A3B615F184D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51540" y="3706698"/>
            <a:ext cx="4702728" cy="2752050"/>
          </a:xfrm>
          <a:prstGeom prst="rect">
            <a:avLst/>
          </a:prstGeom>
        </p:spPr>
      </p:pic>
      <p:sp>
        <p:nvSpPr>
          <p:cNvPr id="22" name="TextBox 21">
            <a:extLst>
              <a:ext uri="{FF2B5EF4-FFF2-40B4-BE49-F238E27FC236}">
                <a16:creationId xmlns:a16="http://schemas.microsoft.com/office/drawing/2014/main" id="{ABAF9855-1BE4-7105-3523-E53A8C19C5AB}"/>
              </a:ext>
            </a:extLst>
          </p:cNvPr>
          <p:cNvSpPr txBox="1"/>
          <p:nvPr/>
        </p:nvSpPr>
        <p:spPr>
          <a:xfrm>
            <a:off x="8043370" y="445314"/>
            <a:ext cx="987425" cy="584775"/>
          </a:xfrm>
          <a:prstGeom prst="rect">
            <a:avLst/>
          </a:prstGeom>
          <a:noFill/>
        </p:spPr>
        <p:txBody>
          <a:bodyPr wrap="square" rtlCol="0">
            <a:spAutoFit/>
          </a:bodyPr>
          <a:lstStyle/>
          <a:p>
            <a:r>
              <a:rPr lang="de-DE" sz="1600" noProof="1"/>
              <a:t>Control</a:t>
            </a:r>
          </a:p>
          <a:p>
            <a:r>
              <a:rPr lang="de-DE" sz="1600" noProof="1"/>
              <a:t>RNase</a:t>
            </a:r>
          </a:p>
        </p:txBody>
      </p:sp>
      <p:sp>
        <p:nvSpPr>
          <p:cNvPr id="23" name="Rectangle 22">
            <a:extLst>
              <a:ext uri="{FF2B5EF4-FFF2-40B4-BE49-F238E27FC236}">
                <a16:creationId xmlns:a16="http://schemas.microsoft.com/office/drawing/2014/main" id="{16405071-35F8-5AC4-D327-23E93DF523F5}"/>
              </a:ext>
            </a:extLst>
          </p:cNvPr>
          <p:cNvSpPr/>
          <p:nvPr/>
        </p:nvSpPr>
        <p:spPr>
          <a:xfrm>
            <a:off x="7750407" y="590874"/>
            <a:ext cx="292963" cy="68273"/>
          </a:xfrm>
          <a:prstGeom prst="rect">
            <a:avLst/>
          </a:prstGeom>
          <a:solidFill>
            <a:srgbClr val="008189"/>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EE9616A3-FFF8-0C1F-5653-8B2E360F5763}"/>
              </a:ext>
            </a:extLst>
          </p:cNvPr>
          <p:cNvSpPr/>
          <p:nvPr/>
        </p:nvSpPr>
        <p:spPr>
          <a:xfrm>
            <a:off x="7750407" y="834886"/>
            <a:ext cx="292963" cy="68273"/>
          </a:xfrm>
          <a:prstGeom prst="rect">
            <a:avLst/>
          </a:prstGeom>
          <a:solidFill>
            <a:srgbClr val="0D4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2CF08C3D-9571-797C-AD16-6553F92275B6}"/>
              </a:ext>
            </a:extLst>
          </p:cNvPr>
          <p:cNvSpPr txBox="1"/>
          <p:nvPr/>
        </p:nvSpPr>
        <p:spPr>
          <a:xfrm>
            <a:off x="8043370" y="3909367"/>
            <a:ext cx="987425" cy="584775"/>
          </a:xfrm>
          <a:prstGeom prst="rect">
            <a:avLst/>
          </a:prstGeom>
          <a:noFill/>
        </p:spPr>
        <p:txBody>
          <a:bodyPr wrap="square" rtlCol="0">
            <a:spAutoFit/>
          </a:bodyPr>
          <a:lstStyle/>
          <a:p>
            <a:r>
              <a:rPr lang="de-DE" sz="1600" noProof="1"/>
              <a:t>Control</a:t>
            </a:r>
          </a:p>
          <a:p>
            <a:r>
              <a:rPr lang="de-DE" sz="1600" noProof="1"/>
              <a:t>RNase</a:t>
            </a:r>
          </a:p>
        </p:txBody>
      </p:sp>
      <p:sp>
        <p:nvSpPr>
          <p:cNvPr id="32" name="Rectangle 31">
            <a:extLst>
              <a:ext uri="{FF2B5EF4-FFF2-40B4-BE49-F238E27FC236}">
                <a16:creationId xmlns:a16="http://schemas.microsoft.com/office/drawing/2014/main" id="{48B5277F-6B0C-C93F-B37B-E8C07D0E80CB}"/>
              </a:ext>
            </a:extLst>
          </p:cNvPr>
          <p:cNvSpPr/>
          <p:nvPr/>
        </p:nvSpPr>
        <p:spPr>
          <a:xfrm>
            <a:off x="7750407" y="4054927"/>
            <a:ext cx="292963" cy="68273"/>
          </a:xfrm>
          <a:prstGeom prst="rect">
            <a:avLst/>
          </a:prstGeom>
          <a:solidFill>
            <a:srgbClr val="008189"/>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46C62D1E-0B9E-01F0-A580-C3EE1B9442D3}"/>
              </a:ext>
            </a:extLst>
          </p:cNvPr>
          <p:cNvSpPr/>
          <p:nvPr/>
        </p:nvSpPr>
        <p:spPr>
          <a:xfrm>
            <a:off x="7750407" y="4298939"/>
            <a:ext cx="292963" cy="68273"/>
          </a:xfrm>
          <a:prstGeom prst="rect">
            <a:avLst/>
          </a:prstGeom>
          <a:solidFill>
            <a:srgbClr val="0D4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2" name="Straight Arrow Connector 41">
            <a:extLst>
              <a:ext uri="{FF2B5EF4-FFF2-40B4-BE49-F238E27FC236}">
                <a16:creationId xmlns:a16="http://schemas.microsoft.com/office/drawing/2014/main" id="{D232CF71-7F6B-896E-1823-74DF52D80B0F}"/>
              </a:ext>
            </a:extLst>
          </p:cNvPr>
          <p:cNvCxnSpPr>
            <a:cxnSpLocks/>
          </p:cNvCxnSpPr>
          <p:nvPr/>
        </p:nvCxnSpPr>
        <p:spPr>
          <a:xfrm flipH="1">
            <a:off x="5813814" y="4367212"/>
            <a:ext cx="1178179" cy="0"/>
          </a:xfrm>
          <a:prstGeom prst="straightConnector1">
            <a:avLst/>
          </a:prstGeom>
          <a:ln w="5715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44" name="TextBox 43">
            <a:extLst>
              <a:ext uri="{FF2B5EF4-FFF2-40B4-BE49-F238E27FC236}">
                <a16:creationId xmlns:a16="http://schemas.microsoft.com/office/drawing/2014/main" id="{1F2303AF-0784-21CF-D690-CC9EF4F0F035}"/>
              </a:ext>
            </a:extLst>
          </p:cNvPr>
          <p:cNvSpPr txBox="1"/>
          <p:nvPr/>
        </p:nvSpPr>
        <p:spPr>
          <a:xfrm>
            <a:off x="5410712" y="3959961"/>
            <a:ext cx="2016596" cy="338554"/>
          </a:xfrm>
          <a:prstGeom prst="rect">
            <a:avLst/>
          </a:prstGeom>
          <a:noFill/>
        </p:spPr>
        <p:txBody>
          <a:bodyPr wrap="square" rtlCol="0">
            <a:spAutoFit/>
          </a:bodyPr>
          <a:lstStyle/>
          <a:p>
            <a:r>
              <a:rPr lang="de-DE" sz="1600" noProof="1"/>
              <a:t>RNA dependent shift</a:t>
            </a:r>
          </a:p>
        </p:txBody>
      </p:sp>
      <p:sp>
        <p:nvSpPr>
          <p:cNvPr id="45" name="Rectangle 44">
            <a:extLst>
              <a:ext uri="{FF2B5EF4-FFF2-40B4-BE49-F238E27FC236}">
                <a16:creationId xmlns:a16="http://schemas.microsoft.com/office/drawing/2014/main" id="{A842C85E-002A-6B4E-050C-BAEDDB1560FE}"/>
              </a:ext>
            </a:extLst>
          </p:cNvPr>
          <p:cNvSpPr/>
          <p:nvPr/>
        </p:nvSpPr>
        <p:spPr>
          <a:xfrm rot="16200000">
            <a:off x="6266526" y="5391838"/>
            <a:ext cx="1770602" cy="45719"/>
          </a:xfrm>
          <a:prstGeom prst="rect">
            <a:avLst/>
          </a:prstGeom>
          <a:solidFill>
            <a:srgbClr val="008189"/>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856304B9-F318-A7A3-ACE0-9A3178C74BCA}"/>
              </a:ext>
            </a:extLst>
          </p:cNvPr>
          <p:cNvSpPr/>
          <p:nvPr/>
        </p:nvSpPr>
        <p:spPr>
          <a:xfrm rot="16200000" flipV="1">
            <a:off x="4495611" y="5324796"/>
            <a:ext cx="1917085" cy="45720"/>
          </a:xfrm>
          <a:prstGeom prst="rect">
            <a:avLst/>
          </a:prstGeom>
          <a:solidFill>
            <a:srgbClr val="0D4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a:extLst>
              <a:ext uri="{FF2B5EF4-FFF2-40B4-BE49-F238E27FC236}">
                <a16:creationId xmlns:a16="http://schemas.microsoft.com/office/drawing/2014/main" id="{44040F03-C3C9-E932-5040-4AA74F9993E3}"/>
              </a:ext>
            </a:extLst>
          </p:cNvPr>
          <p:cNvSpPr txBox="1"/>
          <p:nvPr/>
        </p:nvSpPr>
        <p:spPr>
          <a:xfrm>
            <a:off x="5189171" y="6258367"/>
            <a:ext cx="529964" cy="338554"/>
          </a:xfrm>
          <a:prstGeom prst="rect">
            <a:avLst/>
          </a:prstGeom>
          <a:noFill/>
        </p:spPr>
        <p:txBody>
          <a:bodyPr wrap="square" rtlCol="0">
            <a:spAutoFit/>
          </a:bodyPr>
          <a:lstStyle/>
          <a:p>
            <a:r>
              <a:rPr lang="de-DE" sz="1600" noProof="1"/>
              <a:t>max</a:t>
            </a:r>
          </a:p>
        </p:txBody>
      </p:sp>
      <p:sp>
        <p:nvSpPr>
          <p:cNvPr id="48" name="TextBox 47">
            <a:extLst>
              <a:ext uri="{FF2B5EF4-FFF2-40B4-BE49-F238E27FC236}">
                <a16:creationId xmlns:a16="http://schemas.microsoft.com/office/drawing/2014/main" id="{648EDC45-06AF-3A0E-AB92-42F1B3D904A3}"/>
              </a:ext>
            </a:extLst>
          </p:cNvPr>
          <p:cNvSpPr txBox="1"/>
          <p:nvPr/>
        </p:nvSpPr>
        <p:spPr>
          <a:xfrm>
            <a:off x="6886845" y="6258367"/>
            <a:ext cx="529964" cy="338554"/>
          </a:xfrm>
          <a:prstGeom prst="rect">
            <a:avLst/>
          </a:prstGeom>
          <a:noFill/>
        </p:spPr>
        <p:txBody>
          <a:bodyPr wrap="square" rtlCol="0">
            <a:spAutoFit/>
          </a:bodyPr>
          <a:lstStyle/>
          <a:p>
            <a:r>
              <a:rPr lang="de-DE" sz="1600" noProof="1"/>
              <a:t>max</a:t>
            </a:r>
          </a:p>
        </p:txBody>
      </p:sp>
      <p:sp>
        <p:nvSpPr>
          <p:cNvPr id="49" name="TextBox 48">
            <a:extLst>
              <a:ext uri="{FF2B5EF4-FFF2-40B4-BE49-F238E27FC236}">
                <a16:creationId xmlns:a16="http://schemas.microsoft.com/office/drawing/2014/main" id="{910E2589-03FF-90F6-0DA5-15C69CA320F0}"/>
              </a:ext>
            </a:extLst>
          </p:cNvPr>
          <p:cNvSpPr txBox="1"/>
          <p:nvPr/>
        </p:nvSpPr>
        <p:spPr>
          <a:xfrm>
            <a:off x="5410712" y="3102595"/>
            <a:ext cx="529964" cy="338554"/>
          </a:xfrm>
          <a:prstGeom prst="rect">
            <a:avLst/>
          </a:prstGeom>
          <a:noFill/>
        </p:spPr>
        <p:txBody>
          <a:bodyPr wrap="square" rtlCol="0">
            <a:spAutoFit/>
          </a:bodyPr>
          <a:lstStyle/>
          <a:p>
            <a:r>
              <a:rPr lang="de-DE" sz="1600" noProof="1"/>
              <a:t>max</a:t>
            </a:r>
          </a:p>
        </p:txBody>
      </p:sp>
      <p:sp>
        <p:nvSpPr>
          <p:cNvPr id="50" name="Rectangle 49">
            <a:extLst>
              <a:ext uri="{FF2B5EF4-FFF2-40B4-BE49-F238E27FC236}">
                <a16:creationId xmlns:a16="http://schemas.microsoft.com/office/drawing/2014/main" id="{389848B2-A7EB-F7A9-DF8E-A0E148E8A1EB}"/>
              </a:ext>
            </a:extLst>
          </p:cNvPr>
          <p:cNvSpPr/>
          <p:nvPr/>
        </p:nvSpPr>
        <p:spPr>
          <a:xfrm rot="16200000" flipV="1">
            <a:off x="4474579" y="1894120"/>
            <a:ext cx="2389829" cy="45719"/>
          </a:xfrm>
          <a:prstGeom prst="rect">
            <a:avLst/>
          </a:prstGeom>
          <a:solidFill>
            <a:srgbClr val="0D4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0333F83F-8365-302E-92C2-90E7CD724B02}"/>
              </a:ext>
            </a:extLst>
          </p:cNvPr>
          <p:cNvSpPr/>
          <p:nvPr/>
        </p:nvSpPr>
        <p:spPr>
          <a:xfrm rot="16200000">
            <a:off x="4648736" y="2091135"/>
            <a:ext cx="1995799" cy="45719"/>
          </a:xfrm>
          <a:prstGeom prst="rect">
            <a:avLst/>
          </a:prstGeom>
          <a:solidFill>
            <a:srgbClr val="008189"/>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a:extLst>
              <a:ext uri="{FF2B5EF4-FFF2-40B4-BE49-F238E27FC236}">
                <a16:creationId xmlns:a16="http://schemas.microsoft.com/office/drawing/2014/main" id="{878358AA-CE01-52D0-4ED8-BBED12E09FFE}"/>
              </a:ext>
            </a:extLst>
          </p:cNvPr>
          <p:cNvSpPr txBox="1"/>
          <p:nvPr/>
        </p:nvSpPr>
        <p:spPr>
          <a:xfrm>
            <a:off x="4822192" y="1875896"/>
            <a:ext cx="3352817" cy="461665"/>
          </a:xfrm>
          <a:prstGeom prst="rect">
            <a:avLst/>
          </a:prstGeom>
          <a:solidFill>
            <a:srgbClr val="FF6969"/>
          </a:solidFill>
        </p:spPr>
        <p:txBody>
          <a:bodyPr wrap="square" rtlCol="0">
            <a:spAutoFit/>
          </a:bodyPr>
          <a:lstStyle/>
          <a:p>
            <a:r>
              <a:rPr lang="de-DE" sz="2400" noProof="1"/>
              <a:t>RNA independent protein</a:t>
            </a:r>
          </a:p>
        </p:txBody>
      </p:sp>
      <p:sp>
        <p:nvSpPr>
          <p:cNvPr id="53" name="TextBox 52">
            <a:extLst>
              <a:ext uri="{FF2B5EF4-FFF2-40B4-BE49-F238E27FC236}">
                <a16:creationId xmlns:a16="http://schemas.microsoft.com/office/drawing/2014/main" id="{23E848EC-6940-0FEE-0138-002E58877A84}"/>
              </a:ext>
            </a:extLst>
          </p:cNvPr>
          <p:cNvSpPr txBox="1"/>
          <p:nvPr/>
        </p:nvSpPr>
        <p:spPr>
          <a:xfrm>
            <a:off x="4925935" y="5132247"/>
            <a:ext cx="3352817" cy="461665"/>
          </a:xfrm>
          <a:prstGeom prst="rect">
            <a:avLst/>
          </a:prstGeom>
          <a:solidFill>
            <a:srgbClr val="FF6969"/>
          </a:solidFill>
        </p:spPr>
        <p:txBody>
          <a:bodyPr wrap="square" rtlCol="0">
            <a:spAutoFit/>
          </a:bodyPr>
          <a:lstStyle/>
          <a:p>
            <a:r>
              <a:rPr lang="de-DE" sz="2400" noProof="1"/>
              <a:t>RNA dependent protein</a:t>
            </a:r>
          </a:p>
        </p:txBody>
      </p:sp>
      <p:cxnSp>
        <p:nvCxnSpPr>
          <p:cNvPr id="2" name="Straight Arrow Connector 1">
            <a:extLst>
              <a:ext uri="{FF2B5EF4-FFF2-40B4-BE49-F238E27FC236}">
                <a16:creationId xmlns:a16="http://schemas.microsoft.com/office/drawing/2014/main" id="{4EBB4E13-5DA4-E9AE-FE64-B9387BBFF358}"/>
              </a:ext>
            </a:extLst>
          </p:cNvPr>
          <p:cNvCxnSpPr/>
          <p:nvPr/>
        </p:nvCxnSpPr>
        <p:spPr>
          <a:xfrm>
            <a:off x="2379790" y="1813594"/>
            <a:ext cx="1129004" cy="0"/>
          </a:xfrm>
          <a:prstGeom prst="straightConnector1">
            <a:avLst/>
          </a:prstGeom>
          <a:ln w="5715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4" name="Straight Arrow Connector 3">
            <a:extLst>
              <a:ext uri="{FF2B5EF4-FFF2-40B4-BE49-F238E27FC236}">
                <a16:creationId xmlns:a16="http://schemas.microsoft.com/office/drawing/2014/main" id="{BD1FAAD2-B438-4CF3-66F5-CC7511EBC035}"/>
              </a:ext>
            </a:extLst>
          </p:cNvPr>
          <p:cNvCxnSpPr/>
          <p:nvPr/>
        </p:nvCxnSpPr>
        <p:spPr>
          <a:xfrm>
            <a:off x="2379790" y="5138402"/>
            <a:ext cx="1129004" cy="0"/>
          </a:xfrm>
          <a:prstGeom prst="straightConnector1">
            <a:avLst/>
          </a:prstGeom>
          <a:ln w="57150">
            <a:solidFill>
              <a:schemeClr val="tx1"/>
            </a:solidFill>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728125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250"/>
                                        <p:tgtEl>
                                          <p:spTgt spid="44"/>
                                        </p:tgtEl>
                                      </p:cBhvr>
                                    </p:animEffect>
                                  </p:childTnLst>
                                </p:cTn>
                              </p:par>
                              <p:par>
                                <p:cTn id="8" presetID="10" presetClass="entr" presetSubtype="0" fill="hold" nodeType="withEffect">
                                  <p:stCondLst>
                                    <p:cond delay="0"/>
                                  </p:stCondLst>
                                  <p:childTnLst>
                                    <p:set>
                                      <p:cBhvr>
                                        <p:cTn id="9" dur="1" fill="hold">
                                          <p:stCondLst>
                                            <p:cond delay="0"/>
                                          </p:stCondLst>
                                        </p:cTn>
                                        <p:tgtEl>
                                          <p:spTgt spid="42"/>
                                        </p:tgtEl>
                                        <p:attrNameLst>
                                          <p:attrName>style.visibility</p:attrName>
                                        </p:attrNameLst>
                                      </p:cBhvr>
                                      <p:to>
                                        <p:strVal val="visible"/>
                                      </p:to>
                                    </p:set>
                                    <p:animEffect transition="in" filter="fade">
                                      <p:cBhvr>
                                        <p:cTn id="10" dur="250"/>
                                        <p:tgtEl>
                                          <p:spTgt spid="4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2"/>
                                        </p:tgtEl>
                                        <p:attrNameLst>
                                          <p:attrName>style.visibility</p:attrName>
                                        </p:attrNameLst>
                                      </p:cBhvr>
                                      <p:to>
                                        <p:strVal val="visible"/>
                                      </p:to>
                                    </p:set>
                                    <p:animEffect transition="in" filter="fade">
                                      <p:cBhvr>
                                        <p:cTn id="15" dur="250"/>
                                        <p:tgtEl>
                                          <p:spTgt spid="5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3"/>
                                        </p:tgtEl>
                                        <p:attrNameLst>
                                          <p:attrName>style.visibility</p:attrName>
                                        </p:attrNameLst>
                                      </p:cBhvr>
                                      <p:to>
                                        <p:strVal val="visible"/>
                                      </p:to>
                                    </p:set>
                                    <p:animEffect transition="in" filter="fade">
                                      <p:cBhvr>
                                        <p:cTn id="18" dur="25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52" grpId="0" animBg="1"/>
      <p:bldP spid="53"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B8873C7-E9D1-619D-94A1-0F747DB38D9B}"/>
              </a:ext>
            </a:extLst>
          </p:cNvPr>
          <p:cNvSpPr>
            <a:spLocks noGrp="1"/>
          </p:cNvSpPr>
          <p:nvPr>
            <p:ph type="title"/>
          </p:nvPr>
        </p:nvSpPr>
        <p:spPr/>
        <p:txBody>
          <a:bodyPr/>
          <a:lstStyle/>
          <a:p>
            <a:r>
              <a:rPr lang="de-DE" dirty="0" err="1"/>
              <a:t>Planned</a:t>
            </a:r>
            <a:r>
              <a:rPr lang="de-DE" dirty="0"/>
              <a:t> </a:t>
            </a:r>
            <a:r>
              <a:rPr lang="de-DE" dirty="0" err="1"/>
              <a:t>Steps</a:t>
            </a:r>
            <a:endParaRPr lang="en-GB" dirty="0"/>
          </a:p>
        </p:txBody>
      </p:sp>
      <p:sp>
        <p:nvSpPr>
          <p:cNvPr id="3" name="Inhaltsplatzhalter 2">
            <a:extLst>
              <a:ext uri="{FF2B5EF4-FFF2-40B4-BE49-F238E27FC236}">
                <a16:creationId xmlns:a16="http://schemas.microsoft.com/office/drawing/2014/main" id="{7D7586B9-9F9F-450E-FFEF-95E154AD74E7}"/>
              </a:ext>
            </a:extLst>
          </p:cNvPr>
          <p:cNvSpPr>
            <a:spLocks noGrp="1"/>
          </p:cNvSpPr>
          <p:nvPr>
            <p:ph idx="1"/>
          </p:nvPr>
        </p:nvSpPr>
        <p:spPr/>
        <p:txBody>
          <a:bodyPr>
            <a:normAutofit/>
          </a:bodyPr>
          <a:lstStyle/>
          <a:p>
            <a:pPr marL="0" indent="0" algn="l" rtl="0" fontAlgn="base">
              <a:buNone/>
            </a:pPr>
            <a:r>
              <a:rPr lang="en-GB" sz="2400" b="1" i="0" u="none" strike="noStrike" dirty="0">
                <a:solidFill>
                  <a:srgbClr val="000000"/>
                </a:solidFill>
                <a:effectLst/>
              </a:rPr>
              <a:t>Part 4</a:t>
            </a:r>
            <a:r>
              <a:rPr lang="en-GB" sz="2400" b="0" i="0" u="none" strike="noStrike" dirty="0">
                <a:solidFill>
                  <a:srgbClr val="000000"/>
                </a:solidFill>
                <a:effectLst/>
              </a:rPr>
              <a:t>: Finalizing data</a:t>
            </a:r>
            <a:r>
              <a:rPr lang="de-DE" sz="2400" b="0" i="0" dirty="0">
                <a:solidFill>
                  <a:srgbClr val="000000"/>
                </a:solidFill>
                <a:effectLst/>
              </a:rPr>
              <a:t>​</a:t>
            </a:r>
          </a:p>
          <a:p>
            <a:pPr algn="l" rtl="0" fontAlgn="base">
              <a:buFont typeface="Arial" panose="020B0604020202020204" pitchFamily="34" charset="0"/>
              <a:buChar char="•"/>
            </a:pPr>
            <a:r>
              <a:rPr lang="en-GB" sz="2400" b="0" i="0" u="none" strike="noStrike" dirty="0">
                <a:solidFill>
                  <a:srgbClr val="000000"/>
                </a:solidFill>
                <a:effectLst/>
              </a:rPr>
              <a:t>Apply selection criteria</a:t>
            </a:r>
          </a:p>
          <a:p>
            <a:pPr algn="l" rtl="0" fontAlgn="base">
              <a:buFont typeface="Arial" panose="020B0604020202020204" pitchFamily="34" charset="0"/>
              <a:buChar char="•"/>
            </a:pPr>
            <a:r>
              <a:rPr lang="en-GB" sz="2400" b="0" i="0" u="none" strike="noStrike" dirty="0">
                <a:solidFill>
                  <a:srgbClr val="000000"/>
                </a:solidFill>
                <a:effectLst/>
              </a:rPr>
              <a:t>Visualization: Produce graphics for specific proteins </a:t>
            </a:r>
            <a:r>
              <a:rPr lang="de-DE" sz="2400" b="0" i="0" dirty="0">
                <a:solidFill>
                  <a:srgbClr val="000000"/>
                </a:solidFill>
                <a:effectLst/>
              </a:rPr>
              <a:t>​</a:t>
            </a:r>
          </a:p>
          <a:p>
            <a:pPr algn="l" rtl="0" fontAlgn="base">
              <a:buFont typeface="Arial" panose="020B0604020202020204" pitchFamily="34" charset="0"/>
              <a:buChar char="•"/>
            </a:pPr>
            <a:r>
              <a:rPr lang="en-US" sz="2400" dirty="0">
                <a:solidFill>
                  <a:srgbClr val="000000"/>
                </a:solidFill>
              </a:rPr>
              <a:t>Clustering </a:t>
            </a:r>
            <a:r>
              <a:rPr lang="en-US" sz="2400" dirty="0">
                <a:solidFill>
                  <a:srgbClr val="000000"/>
                </a:solidFill>
                <a:sym typeface="Wingdings" panose="05000000000000000000" pitchFamily="2" charset="2"/>
              </a:rPr>
              <a:t> identify groups, e.g. right/left/no shift, etc.</a:t>
            </a:r>
            <a:endParaRPr lang="en-US" sz="2400" b="0" i="0" dirty="0">
              <a:solidFill>
                <a:srgbClr val="000000"/>
              </a:solidFill>
              <a:effectLst/>
            </a:endParaRPr>
          </a:p>
          <a:p>
            <a:pPr algn="l" rtl="0" fontAlgn="base">
              <a:buFont typeface="Arial" panose="020B0604020202020204" pitchFamily="34" charset="0"/>
              <a:buChar char="•"/>
            </a:pPr>
            <a:r>
              <a:rPr lang="en-GB" sz="2400" b="0" i="0" u="none" strike="noStrike" dirty="0">
                <a:solidFill>
                  <a:srgbClr val="000000"/>
                </a:solidFill>
                <a:effectLst/>
              </a:rPr>
              <a:t>Perform linear regression</a:t>
            </a:r>
            <a:endParaRPr lang="de-DE" sz="2400" b="0" i="0" dirty="0">
              <a:solidFill>
                <a:srgbClr val="000000"/>
              </a:solidFill>
              <a:effectLst/>
            </a:endParaRPr>
          </a:p>
          <a:p>
            <a:endParaRPr lang="en-GB" sz="2400" dirty="0"/>
          </a:p>
        </p:txBody>
      </p:sp>
    </p:spTree>
    <p:extLst>
      <p:ext uri="{BB962C8B-B14F-4D97-AF65-F5344CB8AC3E}">
        <p14:creationId xmlns:p14="http://schemas.microsoft.com/office/powerpoint/2010/main" val="662024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5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25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25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25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25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29E50CE-29C8-764B-B307-AB6D6F221B2F}"/>
              </a:ext>
            </a:extLst>
          </p:cNvPr>
          <p:cNvSpPr>
            <a:spLocks noGrp="1"/>
          </p:cNvSpPr>
          <p:nvPr>
            <p:ph type="title"/>
          </p:nvPr>
        </p:nvSpPr>
        <p:spPr/>
        <p:txBody>
          <a:bodyPr rtlCol="0"/>
          <a:lstStyle/>
          <a:p>
            <a:pPr rtl="0"/>
            <a:r>
              <a:rPr lang="en-GB" dirty="0"/>
              <a:t>Timetable</a:t>
            </a:r>
          </a:p>
        </p:txBody>
      </p:sp>
      <p:graphicFrame>
        <p:nvGraphicFramePr>
          <p:cNvPr id="27" name="Table 26">
            <a:extLst>
              <a:ext uri="{FF2B5EF4-FFF2-40B4-BE49-F238E27FC236}">
                <a16:creationId xmlns:a16="http://schemas.microsoft.com/office/drawing/2014/main" id="{48D59CE7-DDAE-664A-BEBC-A86D61DD25DD}"/>
              </a:ext>
            </a:extLst>
          </p:cNvPr>
          <p:cNvGraphicFramePr>
            <a:graphicFrameLocks noGrp="1"/>
          </p:cNvGraphicFramePr>
          <p:nvPr/>
        </p:nvGraphicFramePr>
        <p:xfrm>
          <a:off x="1600191" y="1212561"/>
          <a:ext cx="8902692" cy="299086"/>
        </p:xfrm>
        <a:graphic>
          <a:graphicData uri="http://schemas.openxmlformats.org/drawingml/2006/table">
            <a:tbl>
              <a:tblPr firstRow="1" bandRow="1">
                <a:effectLst>
                  <a:outerShdw blurRad="114300" dist="38100" dir="2700000" algn="tl" rotWithShape="0">
                    <a:prstClr val="black">
                      <a:alpha val="20000"/>
                    </a:prstClr>
                  </a:outerShdw>
                </a:effectLst>
                <a:tableStyleId>{5C22544A-7EE6-4342-B048-85BDC9FD1C3A}</a:tableStyleId>
              </a:tblPr>
              <a:tblGrid>
                <a:gridCol w="914506">
                  <a:extLst>
                    <a:ext uri="{9D8B030D-6E8A-4147-A177-3AD203B41FA5}">
                      <a16:colId xmlns:a16="http://schemas.microsoft.com/office/drawing/2014/main" val="20000"/>
                    </a:ext>
                  </a:extLst>
                </a:gridCol>
                <a:gridCol w="7988186">
                  <a:extLst>
                    <a:ext uri="{9D8B030D-6E8A-4147-A177-3AD203B41FA5}">
                      <a16:colId xmlns:a16="http://schemas.microsoft.com/office/drawing/2014/main" val="20001"/>
                    </a:ext>
                  </a:extLst>
                </a:gridCol>
              </a:tblGrid>
              <a:tr h="228600">
                <a:tc>
                  <a:txBody>
                    <a:bodyPr/>
                    <a:lstStyle/>
                    <a:p>
                      <a:pPr algn="ctr" rtl="0"/>
                      <a:r>
                        <a:rPr lang="en-gb" sz="1400" b="1" dirty="0">
                          <a:effectLst>
                            <a:outerShdw blurRad="38100" dist="38100" dir="2700000" algn="tl">
                              <a:srgbClr val="000000">
                                <a:alpha val="43137"/>
                              </a:srgbClr>
                            </a:outerShdw>
                          </a:effectLst>
                          <a:latin typeface="+mj-lt"/>
                          <a:cs typeface="Arial" panose="020B0604020202020204" pitchFamily="34" charset="0"/>
                        </a:rPr>
                        <a:t>Tasks</a:t>
                      </a:r>
                    </a:p>
                  </a:txBody>
                  <a:tcPr marL="85726" marR="85726" marT="42863" marB="42863">
                    <a:lnL w="12700" cap="flat" cmpd="sng" algn="ctr">
                      <a:solidFill>
                        <a:srgbClr val="7E7E7E"/>
                      </a:solidFill>
                      <a:prstDash val="solid"/>
                      <a:round/>
                      <a:headEnd type="none" w="med" len="med"/>
                      <a:tailEnd type="none" w="med" len="med"/>
                    </a:lnL>
                    <a:lnT w="12700" cap="flat" cmpd="sng" algn="ctr">
                      <a:solidFill>
                        <a:srgbClr val="7E7E7E"/>
                      </a:solidFill>
                      <a:prstDash val="solid"/>
                      <a:round/>
                      <a:headEnd type="none" w="med" len="med"/>
                      <a:tailEnd type="none" w="med" len="med"/>
                    </a:lnT>
                    <a:lnB w="12700" cap="flat" cmpd="sng" algn="ctr">
                      <a:solidFill>
                        <a:srgbClr val="7E7E7E"/>
                      </a:solidFill>
                      <a:prstDash val="solid"/>
                      <a:round/>
                      <a:headEnd type="none" w="med" len="med"/>
                      <a:tailEnd type="none" w="med" len="med"/>
                    </a:lnB>
                    <a:solidFill>
                      <a:schemeClr val="accent1"/>
                    </a:solidFill>
                  </a:tcPr>
                </a:tc>
                <a:tc>
                  <a:txBody>
                    <a:bodyPr/>
                    <a:lstStyle/>
                    <a:p>
                      <a:pPr algn="ctr" rtl="0"/>
                      <a:r>
                        <a:rPr lang="de-DE" sz="1400" b="1" dirty="0">
                          <a:effectLst>
                            <a:outerShdw blurRad="38100" dist="38100" dir="2700000" algn="tl">
                              <a:srgbClr val="000000">
                                <a:alpha val="43137"/>
                              </a:srgbClr>
                            </a:outerShdw>
                          </a:effectLst>
                          <a:latin typeface="+mj-lt"/>
                          <a:cs typeface="Arial" panose="020B0604020202020204" pitchFamily="34" charset="0"/>
                        </a:rPr>
                        <a:t>M</a:t>
                      </a:r>
                      <a:r>
                        <a:rPr lang="en-gb" sz="1400" b="1" dirty="0">
                          <a:effectLst>
                            <a:outerShdw blurRad="38100" dist="38100" dir="2700000" algn="tl">
                              <a:srgbClr val="000000">
                                <a:alpha val="43137"/>
                              </a:srgbClr>
                            </a:outerShdw>
                          </a:effectLst>
                          <a:latin typeface="+mj-lt"/>
                          <a:cs typeface="Arial" panose="020B0604020202020204" pitchFamily="34" charset="0"/>
                        </a:rPr>
                        <a:t>ay</a:t>
                      </a:r>
                    </a:p>
                  </a:txBody>
                  <a:tcPr marL="85726" marR="85726" marT="42863" marB="42863">
                    <a:lnR w="12700" cap="flat" cmpd="sng" algn="ctr">
                      <a:solidFill>
                        <a:srgbClr val="7E7E7E"/>
                      </a:solidFill>
                      <a:prstDash val="solid"/>
                      <a:round/>
                      <a:headEnd type="none" w="med" len="med"/>
                      <a:tailEnd type="none" w="med" len="med"/>
                    </a:lnR>
                    <a:lnT w="12700" cap="flat" cmpd="sng" algn="ctr">
                      <a:solidFill>
                        <a:srgbClr val="7E7E7E"/>
                      </a:solidFill>
                      <a:prstDash val="solid"/>
                      <a:round/>
                      <a:headEnd type="none" w="med" len="med"/>
                      <a:tailEnd type="none" w="med" len="med"/>
                    </a:lnT>
                    <a:lnB w="12700" cap="flat" cmpd="sng" algn="ctr">
                      <a:solidFill>
                        <a:srgbClr val="7E7E7E"/>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bl>
          </a:graphicData>
        </a:graphic>
      </p:graphicFrame>
      <p:graphicFrame>
        <p:nvGraphicFramePr>
          <p:cNvPr id="2" name="Table 1"/>
          <p:cNvGraphicFramePr>
            <a:graphicFrameLocks noGrp="1"/>
          </p:cNvGraphicFramePr>
          <p:nvPr/>
        </p:nvGraphicFramePr>
        <p:xfrm>
          <a:off x="1600191" y="1511647"/>
          <a:ext cx="8902692" cy="1354458"/>
        </p:xfrm>
        <a:graphic>
          <a:graphicData uri="http://schemas.openxmlformats.org/drawingml/2006/table">
            <a:tbl>
              <a:tblPr firstRow="1" bandRow="1">
                <a:effectLst>
                  <a:outerShdw blurRad="114300" dist="38100" dir="2700000" algn="tl" rotWithShape="0">
                    <a:prstClr val="black">
                      <a:alpha val="20000"/>
                    </a:prstClr>
                  </a:outerShdw>
                </a:effectLst>
                <a:tableStyleId>{5C22544A-7EE6-4342-B048-85BDC9FD1C3A}</a:tableStyleId>
              </a:tblPr>
              <a:tblGrid>
                <a:gridCol w="914506">
                  <a:extLst>
                    <a:ext uri="{9D8B030D-6E8A-4147-A177-3AD203B41FA5}">
                      <a16:colId xmlns:a16="http://schemas.microsoft.com/office/drawing/2014/main" val="20000"/>
                    </a:ext>
                  </a:extLst>
                </a:gridCol>
                <a:gridCol w="266272">
                  <a:extLst>
                    <a:ext uri="{9D8B030D-6E8A-4147-A177-3AD203B41FA5}">
                      <a16:colId xmlns:a16="http://schemas.microsoft.com/office/drawing/2014/main" val="20001"/>
                    </a:ext>
                  </a:extLst>
                </a:gridCol>
                <a:gridCol w="266272">
                  <a:extLst>
                    <a:ext uri="{9D8B030D-6E8A-4147-A177-3AD203B41FA5}">
                      <a16:colId xmlns:a16="http://schemas.microsoft.com/office/drawing/2014/main" val="20002"/>
                    </a:ext>
                  </a:extLst>
                </a:gridCol>
                <a:gridCol w="266272">
                  <a:extLst>
                    <a:ext uri="{9D8B030D-6E8A-4147-A177-3AD203B41FA5}">
                      <a16:colId xmlns:a16="http://schemas.microsoft.com/office/drawing/2014/main" val="20003"/>
                    </a:ext>
                  </a:extLst>
                </a:gridCol>
                <a:gridCol w="266272">
                  <a:extLst>
                    <a:ext uri="{9D8B030D-6E8A-4147-A177-3AD203B41FA5}">
                      <a16:colId xmlns:a16="http://schemas.microsoft.com/office/drawing/2014/main" val="20004"/>
                    </a:ext>
                  </a:extLst>
                </a:gridCol>
                <a:gridCol w="266272">
                  <a:extLst>
                    <a:ext uri="{9D8B030D-6E8A-4147-A177-3AD203B41FA5}">
                      <a16:colId xmlns:a16="http://schemas.microsoft.com/office/drawing/2014/main" val="20005"/>
                    </a:ext>
                  </a:extLst>
                </a:gridCol>
                <a:gridCol w="266272">
                  <a:extLst>
                    <a:ext uri="{9D8B030D-6E8A-4147-A177-3AD203B41FA5}">
                      <a16:colId xmlns:a16="http://schemas.microsoft.com/office/drawing/2014/main" val="20006"/>
                    </a:ext>
                  </a:extLst>
                </a:gridCol>
                <a:gridCol w="266272">
                  <a:extLst>
                    <a:ext uri="{9D8B030D-6E8A-4147-A177-3AD203B41FA5}">
                      <a16:colId xmlns:a16="http://schemas.microsoft.com/office/drawing/2014/main" val="20007"/>
                    </a:ext>
                  </a:extLst>
                </a:gridCol>
                <a:gridCol w="266272">
                  <a:extLst>
                    <a:ext uri="{9D8B030D-6E8A-4147-A177-3AD203B41FA5}">
                      <a16:colId xmlns:a16="http://schemas.microsoft.com/office/drawing/2014/main" val="20008"/>
                    </a:ext>
                  </a:extLst>
                </a:gridCol>
                <a:gridCol w="226981">
                  <a:extLst>
                    <a:ext uri="{9D8B030D-6E8A-4147-A177-3AD203B41FA5}">
                      <a16:colId xmlns:a16="http://schemas.microsoft.com/office/drawing/2014/main" val="20009"/>
                    </a:ext>
                  </a:extLst>
                </a:gridCol>
                <a:gridCol w="305563">
                  <a:extLst>
                    <a:ext uri="{9D8B030D-6E8A-4147-A177-3AD203B41FA5}">
                      <a16:colId xmlns:a16="http://schemas.microsoft.com/office/drawing/2014/main" val="20010"/>
                    </a:ext>
                  </a:extLst>
                </a:gridCol>
                <a:gridCol w="266272">
                  <a:extLst>
                    <a:ext uri="{9D8B030D-6E8A-4147-A177-3AD203B41FA5}">
                      <a16:colId xmlns:a16="http://schemas.microsoft.com/office/drawing/2014/main" val="20011"/>
                    </a:ext>
                  </a:extLst>
                </a:gridCol>
                <a:gridCol w="266272">
                  <a:extLst>
                    <a:ext uri="{9D8B030D-6E8A-4147-A177-3AD203B41FA5}">
                      <a16:colId xmlns:a16="http://schemas.microsoft.com/office/drawing/2014/main" val="20012"/>
                    </a:ext>
                  </a:extLst>
                </a:gridCol>
                <a:gridCol w="266272">
                  <a:extLst>
                    <a:ext uri="{9D8B030D-6E8A-4147-A177-3AD203B41FA5}">
                      <a16:colId xmlns:a16="http://schemas.microsoft.com/office/drawing/2014/main" val="20013"/>
                    </a:ext>
                  </a:extLst>
                </a:gridCol>
                <a:gridCol w="266272">
                  <a:extLst>
                    <a:ext uri="{9D8B030D-6E8A-4147-A177-3AD203B41FA5}">
                      <a16:colId xmlns:a16="http://schemas.microsoft.com/office/drawing/2014/main" val="20014"/>
                    </a:ext>
                  </a:extLst>
                </a:gridCol>
                <a:gridCol w="266272">
                  <a:extLst>
                    <a:ext uri="{9D8B030D-6E8A-4147-A177-3AD203B41FA5}">
                      <a16:colId xmlns:a16="http://schemas.microsoft.com/office/drawing/2014/main" val="20015"/>
                    </a:ext>
                  </a:extLst>
                </a:gridCol>
                <a:gridCol w="266272">
                  <a:extLst>
                    <a:ext uri="{9D8B030D-6E8A-4147-A177-3AD203B41FA5}">
                      <a16:colId xmlns:a16="http://schemas.microsoft.com/office/drawing/2014/main" val="20016"/>
                    </a:ext>
                  </a:extLst>
                </a:gridCol>
                <a:gridCol w="266272">
                  <a:extLst>
                    <a:ext uri="{9D8B030D-6E8A-4147-A177-3AD203B41FA5}">
                      <a16:colId xmlns:a16="http://schemas.microsoft.com/office/drawing/2014/main" val="20017"/>
                    </a:ext>
                  </a:extLst>
                </a:gridCol>
                <a:gridCol w="266272">
                  <a:extLst>
                    <a:ext uri="{9D8B030D-6E8A-4147-A177-3AD203B41FA5}">
                      <a16:colId xmlns:a16="http://schemas.microsoft.com/office/drawing/2014/main" val="20018"/>
                    </a:ext>
                  </a:extLst>
                </a:gridCol>
                <a:gridCol w="266272">
                  <a:extLst>
                    <a:ext uri="{9D8B030D-6E8A-4147-A177-3AD203B41FA5}">
                      <a16:colId xmlns:a16="http://schemas.microsoft.com/office/drawing/2014/main" val="20019"/>
                    </a:ext>
                  </a:extLst>
                </a:gridCol>
                <a:gridCol w="266272">
                  <a:extLst>
                    <a:ext uri="{9D8B030D-6E8A-4147-A177-3AD203B41FA5}">
                      <a16:colId xmlns:a16="http://schemas.microsoft.com/office/drawing/2014/main" val="20020"/>
                    </a:ext>
                  </a:extLst>
                </a:gridCol>
                <a:gridCol w="266272">
                  <a:extLst>
                    <a:ext uri="{9D8B030D-6E8A-4147-A177-3AD203B41FA5}">
                      <a16:colId xmlns:a16="http://schemas.microsoft.com/office/drawing/2014/main" val="20021"/>
                    </a:ext>
                  </a:extLst>
                </a:gridCol>
                <a:gridCol w="266272">
                  <a:extLst>
                    <a:ext uri="{9D8B030D-6E8A-4147-A177-3AD203B41FA5}">
                      <a16:colId xmlns:a16="http://schemas.microsoft.com/office/drawing/2014/main" val="20022"/>
                    </a:ext>
                  </a:extLst>
                </a:gridCol>
                <a:gridCol w="266272">
                  <a:extLst>
                    <a:ext uri="{9D8B030D-6E8A-4147-A177-3AD203B41FA5}">
                      <a16:colId xmlns:a16="http://schemas.microsoft.com/office/drawing/2014/main" val="20023"/>
                    </a:ext>
                  </a:extLst>
                </a:gridCol>
                <a:gridCol w="266272">
                  <a:extLst>
                    <a:ext uri="{9D8B030D-6E8A-4147-A177-3AD203B41FA5}">
                      <a16:colId xmlns:a16="http://schemas.microsoft.com/office/drawing/2014/main" val="20024"/>
                    </a:ext>
                  </a:extLst>
                </a:gridCol>
                <a:gridCol w="266272">
                  <a:extLst>
                    <a:ext uri="{9D8B030D-6E8A-4147-A177-3AD203B41FA5}">
                      <a16:colId xmlns:a16="http://schemas.microsoft.com/office/drawing/2014/main" val="20025"/>
                    </a:ext>
                  </a:extLst>
                </a:gridCol>
                <a:gridCol w="266272">
                  <a:extLst>
                    <a:ext uri="{9D8B030D-6E8A-4147-A177-3AD203B41FA5}">
                      <a16:colId xmlns:a16="http://schemas.microsoft.com/office/drawing/2014/main" val="20026"/>
                    </a:ext>
                  </a:extLst>
                </a:gridCol>
                <a:gridCol w="266272">
                  <a:extLst>
                    <a:ext uri="{9D8B030D-6E8A-4147-A177-3AD203B41FA5}">
                      <a16:colId xmlns:a16="http://schemas.microsoft.com/office/drawing/2014/main" val="20027"/>
                    </a:ext>
                  </a:extLst>
                </a:gridCol>
                <a:gridCol w="266272">
                  <a:extLst>
                    <a:ext uri="{9D8B030D-6E8A-4147-A177-3AD203B41FA5}">
                      <a16:colId xmlns:a16="http://schemas.microsoft.com/office/drawing/2014/main" val="20028"/>
                    </a:ext>
                  </a:extLst>
                </a:gridCol>
                <a:gridCol w="266272">
                  <a:extLst>
                    <a:ext uri="{9D8B030D-6E8A-4147-A177-3AD203B41FA5}">
                      <a16:colId xmlns:a16="http://schemas.microsoft.com/office/drawing/2014/main" val="20029"/>
                    </a:ext>
                  </a:extLst>
                </a:gridCol>
                <a:gridCol w="266298">
                  <a:extLst>
                    <a:ext uri="{9D8B030D-6E8A-4147-A177-3AD203B41FA5}">
                      <a16:colId xmlns:a16="http://schemas.microsoft.com/office/drawing/2014/main" val="20030"/>
                    </a:ext>
                  </a:extLst>
                </a:gridCol>
              </a:tblGrid>
              <a:tr h="108589">
                <a:tc>
                  <a:txBody>
                    <a:bodyPr/>
                    <a:lstStyle/>
                    <a:p>
                      <a:pPr algn="ctr" rtl="0"/>
                      <a:endParaRPr lang="en-GB" sz="1400" noProof="0" dirty="0">
                        <a:latin typeface="+mn-lt"/>
                      </a:endParaRPr>
                    </a:p>
                  </a:txBody>
                  <a:tcPr marL="0" marR="0" marT="0" marB="0">
                    <a:lnL w="12700" cap="flat" cmpd="sng" algn="ctr">
                      <a:solidFill>
                        <a:srgbClr val="7E7E7E"/>
                      </a:solidFill>
                      <a:prstDash val="solid"/>
                      <a:round/>
                      <a:headEnd type="none" w="med" len="med"/>
                      <a:tailEnd type="none" w="med" len="med"/>
                    </a:lnL>
                    <a:lnR w="12700" cap="flat" cmpd="sng" algn="ctr">
                      <a:solidFill>
                        <a:srgbClr val="7E7E7E"/>
                      </a:solidFill>
                      <a:prstDash val="solid"/>
                      <a:round/>
                      <a:headEnd type="none" w="med" len="med"/>
                      <a:tailEnd type="none" w="med" len="med"/>
                    </a:lnR>
                    <a:lnT w="12700" cap="flat" cmpd="sng" algn="ctr">
                      <a:solidFill>
                        <a:srgbClr val="7E7E7E"/>
                      </a:solidFill>
                      <a:prstDash val="solid"/>
                      <a:round/>
                      <a:headEnd type="none" w="med" len="med"/>
                      <a:tailEnd type="none" w="med" len="med"/>
                    </a:lnT>
                    <a:lnB w="12700" cap="flat" cmpd="sng" algn="ctr">
                      <a:solidFill>
                        <a:srgbClr val="7E7E7E"/>
                      </a:solidFill>
                      <a:prstDash val="solid"/>
                      <a:round/>
                      <a:headEnd type="none" w="med" len="med"/>
                      <a:tailEnd type="none" w="med" len="med"/>
                    </a:lnB>
                    <a:solidFill>
                      <a:schemeClr val="bg1">
                        <a:lumMod val="7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100" noProof="0">
                          <a:solidFill>
                            <a:schemeClr val="tx1"/>
                          </a:solidFill>
                          <a:latin typeface="+mn-lt"/>
                          <a:cs typeface="Arial" panose="020B0604020202020204" pitchFamily="34" charset="0"/>
                        </a:rPr>
                        <a:t>1</a:t>
                      </a:r>
                    </a:p>
                  </a:txBody>
                  <a:tcPr marL="0" marR="0" marT="0" marB="0" anchor="ctr">
                    <a:lnL w="12700" cap="flat" cmpd="sng" algn="ctr">
                      <a:solidFill>
                        <a:srgbClr val="7E7E7E"/>
                      </a:solidFill>
                      <a:prstDash val="solid"/>
                      <a:round/>
                      <a:headEnd type="none" w="med" len="med"/>
                      <a:tailEnd type="none" w="med" len="med"/>
                    </a:lnL>
                    <a:lnR w="12700" cap="flat" cmpd="sng" algn="ctr">
                      <a:solidFill>
                        <a:srgbClr val="FFFFFF"/>
                      </a:solidFill>
                      <a:prstDash val="sysDot"/>
                      <a:round/>
                      <a:headEnd type="none" w="med" len="med"/>
                      <a:tailEnd type="none" w="med" len="med"/>
                    </a:lnR>
                    <a:lnT w="12700" cap="flat" cmpd="sng" algn="ctr">
                      <a:solidFill>
                        <a:srgbClr val="7E7E7E"/>
                      </a:solidFill>
                      <a:prstDash val="solid"/>
                      <a:round/>
                      <a:headEnd type="none" w="med" len="med"/>
                      <a:tailEnd type="none" w="med" len="med"/>
                    </a:lnT>
                    <a:lnB w="12700" cap="flat" cmpd="sng" algn="ctr">
                      <a:solidFill>
                        <a:srgbClr val="7E7E7E"/>
                      </a:solidFill>
                      <a:prstDash val="solid"/>
                      <a:round/>
                      <a:headEnd type="none" w="med" len="med"/>
                      <a:tailEnd type="none" w="med" len="med"/>
                    </a:lnB>
                    <a:solidFill>
                      <a:schemeClr val="bg1">
                        <a:lumMod val="8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100" noProof="0">
                          <a:solidFill>
                            <a:schemeClr val="tx1"/>
                          </a:solidFill>
                          <a:latin typeface="+mn-lt"/>
                          <a:cs typeface="Arial" panose="020B0604020202020204" pitchFamily="34" charset="0"/>
                        </a:rPr>
                        <a:t>2</a:t>
                      </a:r>
                    </a:p>
                  </a:txBody>
                  <a:tcPr marL="0" marR="0" marT="0" marB="0" anchor="ctr">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lnT w="12700" cap="flat" cmpd="sng" algn="ctr">
                      <a:solidFill>
                        <a:srgbClr val="7E7E7E"/>
                      </a:solidFill>
                      <a:prstDash val="solid"/>
                      <a:round/>
                      <a:headEnd type="none" w="med" len="med"/>
                      <a:tailEnd type="none" w="med" len="med"/>
                    </a:lnT>
                    <a:lnB w="12700" cap="flat" cmpd="sng" algn="ctr">
                      <a:solidFill>
                        <a:srgbClr val="7E7E7E"/>
                      </a:solidFill>
                      <a:prstDash val="solid"/>
                      <a:round/>
                      <a:headEnd type="none" w="med" len="med"/>
                      <a:tailEnd type="none" w="med" len="med"/>
                    </a:lnB>
                    <a:solidFill>
                      <a:schemeClr val="bg1">
                        <a:lumMod val="85000"/>
                      </a:schemeClr>
                    </a:solidFill>
                  </a:tcPr>
                </a:tc>
                <a:tc>
                  <a:txBody>
                    <a:bodyPr/>
                    <a:lstStyle/>
                    <a:p>
                      <a:pPr algn="ctr" rtl="0"/>
                      <a:r>
                        <a:rPr lang="en-GB" sz="1100" noProof="0">
                          <a:solidFill>
                            <a:schemeClr val="tx1"/>
                          </a:solidFill>
                          <a:latin typeface="+mn-lt"/>
                          <a:cs typeface="Arial" panose="020B0604020202020204" pitchFamily="34" charset="0"/>
                        </a:rPr>
                        <a:t>3</a:t>
                      </a:r>
                    </a:p>
                  </a:txBody>
                  <a:tcPr marL="0" marR="0" marT="0" marB="0" anchor="ctr">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lnT w="12700" cap="flat" cmpd="sng" algn="ctr">
                      <a:solidFill>
                        <a:srgbClr val="7E7E7E"/>
                      </a:solidFill>
                      <a:prstDash val="solid"/>
                      <a:round/>
                      <a:headEnd type="none" w="med" len="med"/>
                      <a:tailEnd type="none" w="med" len="med"/>
                    </a:lnT>
                    <a:lnB w="12700" cap="flat" cmpd="sng" algn="ctr">
                      <a:solidFill>
                        <a:srgbClr val="7E7E7E"/>
                      </a:solidFill>
                      <a:prstDash val="solid"/>
                      <a:round/>
                      <a:headEnd type="none" w="med" len="med"/>
                      <a:tailEnd type="none" w="med" len="med"/>
                    </a:lnB>
                    <a:solidFill>
                      <a:schemeClr val="bg1">
                        <a:lumMod val="85000"/>
                      </a:schemeClr>
                    </a:solidFill>
                  </a:tcPr>
                </a:tc>
                <a:tc>
                  <a:txBody>
                    <a:bodyPr/>
                    <a:lstStyle/>
                    <a:p>
                      <a:pPr algn="ctr" rtl="0"/>
                      <a:r>
                        <a:rPr lang="en-GB" sz="1100" noProof="0">
                          <a:solidFill>
                            <a:schemeClr val="tx1"/>
                          </a:solidFill>
                          <a:latin typeface="+mn-lt"/>
                          <a:cs typeface="Arial" panose="020B0604020202020204" pitchFamily="34" charset="0"/>
                        </a:rPr>
                        <a:t>4</a:t>
                      </a:r>
                    </a:p>
                  </a:txBody>
                  <a:tcPr marL="0" marR="0" marT="0" marB="0" anchor="ctr">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lnT w="12700" cap="flat" cmpd="sng" algn="ctr">
                      <a:solidFill>
                        <a:srgbClr val="7E7E7E"/>
                      </a:solidFill>
                      <a:prstDash val="solid"/>
                      <a:round/>
                      <a:headEnd type="none" w="med" len="med"/>
                      <a:tailEnd type="none" w="med" len="med"/>
                    </a:lnT>
                    <a:lnB w="12700" cap="flat" cmpd="sng" algn="ctr">
                      <a:solidFill>
                        <a:srgbClr val="7E7E7E"/>
                      </a:solidFill>
                      <a:prstDash val="solid"/>
                      <a:round/>
                      <a:headEnd type="none" w="med" len="med"/>
                      <a:tailEnd type="none" w="med" len="med"/>
                    </a:lnB>
                    <a:solidFill>
                      <a:schemeClr val="bg1">
                        <a:lumMod val="85000"/>
                      </a:schemeClr>
                    </a:solidFill>
                  </a:tcPr>
                </a:tc>
                <a:tc>
                  <a:txBody>
                    <a:bodyPr/>
                    <a:lstStyle/>
                    <a:p>
                      <a:pPr algn="ctr" rtl="0"/>
                      <a:r>
                        <a:rPr lang="en-GB" sz="1100" noProof="0">
                          <a:solidFill>
                            <a:schemeClr val="tx1"/>
                          </a:solidFill>
                          <a:latin typeface="+mn-lt"/>
                          <a:cs typeface="Arial" panose="020B0604020202020204" pitchFamily="34" charset="0"/>
                        </a:rPr>
                        <a:t>5</a:t>
                      </a:r>
                    </a:p>
                  </a:txBody>
                  <a:tcPr marL="0" marR="0" marT="0" marB="0" anchor="ctr">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lnT w="12700" cap="flat" cmpd="sng" algn="ctr">
                      <a:solidFill>
                        <a:srgbClr val="7E7E7E"/>
                      </a:solidFill>
                      <a:prstDash val="solid"/>
                      <a:round/>
                      <a:headEnd type="none" w="med" len="med"/>
                      <a:tailEnd type="none" w="med" len="med"/>
                    </a:lnT>
                    <a:lnB w="12700" cap="flat" cmpd="sng" algn="ctr">
                      <a:solidFill>
                        <a:srgbClr val="7E7E7E"/>
                      </a:solidFill>
                      <a:prstDash val="solid"/>
                      <a:round/>
                      <a:headEnd type="none" w="med" len="med"/>
                      <a:tailEnd type="none" w="med" len="med"/>
                    </a:lnB>
                    <a:solidFill>
                      <a:schemeClr val="bg1">
                        <a:lumMod val="85000"/>
                      </a:schemeClr>
                    </a:solidFill>
                  </a:tcPr>
                </a:tc>
                <a:tc>
                  <a:txBody>
                    <a:bodyPr/>
                    <a:lstStyle/>
                    <a:p>
                      <a:pPr algn="ctr" rtl="0"/>
                      <a:r>
                        <a:rPr lang="en-GB" sz="1100" noProof="0">
                          <a:solidFill>
                            <a:schemeClr val="tx1"/>
                          </a:solidFill>
                          <a:latin typeface="+mn-lt"/>
                          <a:cs typeface="Arial" panose="020B0604020202020204" pitchFamily="34" charset="0"/>
                        </a:rPr>
                        <a:t>6</a:t>
                      </a:r>
                    </a:p>
                  </a:txBody>
                  <a:tcPr marL="0" marR="0" marT="0" marB="0" anchor="ctr">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lnT w="12700" cap="flat" cmpd="sng" algn="ctr">
                      <a:solidFill>
                        <a:srgbClr val="7E7E7E"/>
                      </a:solidFill>
                      <a:prstDash val="solid"/>
                      <a:round/>
                      <a:headEnd type="none" w="med" len="med"/>
                      <a:tailEnd type="none" w="med" len="med"/>
                    </a:lnT>
                    <a:lnB w="12700" cap="flat" cmpd="sng" algn="ctr">
                      <a:solidFill>
                        <a:srgbClr val="7E7E7E"/>
                      </a:solidFill>
                      <a:prstDash val="solid"/>
                      <a:round/>
                      <a:headEnd type="none" w="med" len="med"/>
                      <a:tailEnd type="none" w="med" len="med"/>
                    </a:lnB>
                    <a:solidFill>
                      <a:schemeClr val="bg1">
                        <a:lumMod val="85000"/>
                      </a:schemeClr>
                    </a:solidFill>
                  </a:tcPr>
                </a:tc>
                <a:tc>
                  <a:txBody>
                    <a:bodyPr/>
                    <a:lstStyle/>
                    <a:p>
                      <a:pPr algn="ctr" rtl="0"/>
                      <a:r>
                        <a:rPr lang="en-GB" sz="1100" noProof="0">
                          <a:solidFill>
                            <a:schemeClr val="tx1"/>
                          </a:solidFill>
                          <a:latin typeface="+mn-lt"/>
                          <a:cs typeface="Arial" panose="020B0604020202020204" pitchFamily="34" charset="0"/>
                        </a:rPr>
                        <a:t>7</a:t>
                      </a:r>
                    </a:p>
                  </a:txBody>
                  <a:tcPr marL="0" marR="0" marT="0" marB="0" anchor="ctr">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lnT w="12700" cap="flat" cmpd="sng" algn="ctr">
                      <a:solidFill>
                        <a:srgbClr val="7E7E7E"/>
                      </a:solidFill>
                      <a:prstDash val="solid"/>
                      <a:round/>
                      <a:headEnd type="none" w="med" len="med"/>
                      <a:tailEnd type="none" w="med" len="med"/>
                    </a:lnT>
                    <a:lnB w="12700" cap="flat" cmpd="sng" algn="ctr">
                      <a:solidFill>
                        <a:srgbClr val="7E7E7E"/>
                      </a:solidFill>
                      <a:prstDash val="solid"/>
                      <a:round/>
                      <a:headEnd type="none" w="med" len="med"/>
                      <a:tailEnd type="none" w="med" len="med"/>
                    </a:lnB>
                    <a:solidFill>
                      <a:schemeClr val="bg1">
                        <a:lumMod val="85000"/>
                      </a:schemeClr>
                    </a:solidFill>
                  </a:tcPr>
                </a:tc>
                <a:tc>
                  <a:txBody>
                    <a:bodyPr/>
                    <a:lstStyle/>
                    <a:p>
                      <a:pPr algn="ctr" rtl="0"/>
                      <a:r>
                        <a:rPr lang="en-GB" sz="1100" noProof="0">
                          <a:solidFill>
                            <a:schemeClr val="tx1"/>
                          </a:solidFill>
                          <a:latin typeface="+mn-lt"/>
                          <a:cs typeface="Arial" panose="020B0604020202020204" pitchFamily="34" charset="0"/>
                        </a:rPr>
                        <a:t>8</a:t>
                      </a:r>
                    </a:p>
                  </a:txBody>
                  <a:tcPr marL="0" marR="0" marT="0" marB="0" anchor="ctr">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lnT w="12700" cap="flat" cmpd="sng" algn="ctr">
                      <a:solidFill>
                        <a:srgbClr val="7E7E7E"/>
                      </a:solidFill>
                      <a:prstDash val="solid"/>
                      <a:round/>
                      <a:headEnd type="none" w="med" len="med"/>
                      <a:tailEnd type="none" w="med" len="med"/>
                    </a:lnT>
                    <a:lnB w="12700" cap="flat" cmpd="sng" algn="ctr">
                      <a:solidFill>
                        <a:srgbClr val="7E7E7E"/>
                      </a:solidFill>
                      <a:prstDash val="solid"/>
                      <a:round/>
                      <a:headEnd type="none" w="med" len="med"/>
                      <a:tailEnd type="none" w="med" len="med"/>
                    </a:lnB>
                    <a:solidFill>
                      <a:schemeClr val="bg1">
                        <a:lumMod val="85000"/>
                      </a:schemeClr>
                    </a:solidFill>
                  </a:tcPr>
                </a:tc>
                <a:tc>
                  <a:txBody>
                    <a:bodyPr/>
                    <a:lstStyle/>
                    <a:p>
                      <a:pPr algn="ctr" rtl="0"/>
                      <a:r>
                        <a:rPr lang="en-GB" sz="1100" noProof="0">
                          <a:solidFill>
                            <a:schemeClr val="tx1"/>
                          </a:solidFill>
                          <a:latin typeface="+mn-lt"/>
                          <a:cs typeface="Arial" panose="020B0604020202020204" pitchFamily="34" charset="0"/>
                        </a:rPr>
                        <a:t>9</a:t>
                      </a:r>
                    </a:p>
                  </a:txBody>
                  <a:tcPr marL="0" marR="0" marT="0" marB="0" anchor="ctr">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lnT w="12700" cap="flat" cmpd="sng" algn="ctr">
                      <a:solidFill>
                        <a:srgbClr val="7E7E7E"/>
                      </a:solidFill>
                      <a:prstDash val="solid"/>
                      <a:round/>
                      <a:headEnd type="none" w="med" len="med"/>
                      <a:tailEnd type="none" w="med" len="med"/>
                    </a:lnT>
                    <a:lnB w="12700" cap="flat" cmpd="sng" algn="ctr">
                      <a:solidFill>
                        <a:srgbClr val="7E7E7E"/>
                      </a:solidFill>
                      <a:prstDash val="solid"/>
                      <a:round/>
                      <a:headEnd type="none" w="med" len="med"/>
                      <a:tailEnd type="none" w="med" len="med"/>
                    </a:lnB>
                    <a:solidFill>
                      <a:schemeClr val="bg1">
                        <a:lumMod val="85000"/>
                      </a:schemeClr>
                    </a:solidFill>
                  </a:tcPr>
                </a:tc>
                <a:tc>
                  <a:txBody>
                    <a:bodyPr/>
                    <a:lstStyle/>
                    <a:p>
                      <a:pPr algn="ctr" rtl="0"/>
                      <a:r>
                        <a:rPr lang="en-GB" sz="1100" noProof="0">
                          <a:solidFill>
                            <a:schemeClr val="tx1"/>
                          </a:solidFill>
                          <a:latin typeface="+mn-lt"/>
                          <a:cs typeface="Arial" panose="020B0604020202020204" pitchFamily="34" charset="0"/>
                        </a:rPr>
                        <a:t>10</a:t>
                      </a:r>
                    </a:p>
                  </a:txBody>
                  <a:tcPr marL="0" marR="0" marT="0" marB="0" anchor="ctr">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lnT w="12700" cap="flat" cmpd="sng" algn="ctr">
                      <a:solidFill>
                        <a:srgbClr val="7E7E7E"/>
                      </a:solidFill>
                      <a:prstDash val="solid"/>
                      <a:round/>
                      <a:headEnd type="none" w="med" len="med"/>
                      <a:tailEnd type="none" w="med" len="med"/>
                    </a:lnT>
                    <a:lnB w="12700" cap="flat" cmpd="sng" algn="ctr">
                      <a:solidFill>
                        <a:srgbClr val="7E7E7E"/>
                      </a:solidFill>
                      <a:prstDash val="solid"/>
                      <a:round/>
                      <a:headEnd type="none" w="med" len="med"/>
                      <a:tailEnd type="none" w="med" len="med"/>
                    </a:lnB>
                    <a:solidFill>
                      <a:schemeClr val="bg1">
                        <a:lumMod val="85000"/>
                      </a:schemeClr>
                    </a:solidFill>
                  </a:tcPr>
                </a:tc>
                <a:tc>
                  <a:txBody>
                    <a:bodyPr/>
                    <a:lstStyle/>
                    <a:p>
                      <a:pPr algn="ctr" rtl="0"/>
                      <a:r>
                        <a:rPr lang="en-GB" sz="1100" noProof="0">
                          <a:solidFill>
                            <a:schemeClr val="tx1"/>
                          </a:solidFill>
                          <a:latin typeface="+mn-lt"/>
                          <a:cs typeface="Arial" panose="020B0604020202020204" pitchFamily="34" charset="0"/>
                        </a:rPr>
                        <a:t>11</a:t>
                      </a:r>
                    </a:p>
                  </a:txBody>
                  <a:tcPr marL="0" marR="0" marT="0" marB="0" anchor="ctr">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lnT w="12700" cap="flat" cmpd="sng" algn="ctr">
                      <a:solidFill>
                        <a:srgbClr val="7E7E7E"/>
                      </a:solidFill>
                      <a:prstDash val="solid"/>
                      <a:round/>
                      <a:headEnd type="none" w="med" len="med"/>
                      <a:tailEnd type="none" w="med" len="med"/>
                    </a:lnT>
                    <a:lnB w="12700" cap="flat" cmpd="sng" algn="ctr">
                      <a:solidFill>
                        <a:srgbClr val="7E7E7E"/>
                      </a:solidFill>
                      <a:prstDash val="solid"/>
                      <a:round/>
                      <a:headEnd type="none" w="med" len="med"/>
                      <a:tailEnd type="none" w="med" len="med"/>
                    </a:lnB>
                    <a:solidFill>
                      <a:schemeClr val="bg1">
                        <a:lumMod val="85000"/>
                      </a:schemeClr>
                    </a:solidFill>
                  </a:tcPr>
                </a:tc>
                <a:tc>
                  <a:txBody>
                    <a:bodyPr/>
                    <a:lstStyle/>
                    <a:p>
                      <a:pPr algn="ctr" rtl="0"/>
                      <a:r>
                        <a:rPr lang="en-GB" sz="1100" noProof="0">
                          <a:solidFill>
                            <a:schemeClr val="tx1"/>
                          </a:solidFill>
                          <a:latin typeface="+mn-lt"/>
                          <a:cs typeface="Arial" panose="020B0604020202020204" pitchFamily="34" charset="0"/>
                        </a:rPr>
                        <a:t>12</a:t>
                      </a:r>
                    </a:p>
                  </a:txBody>
                  <a:tcPr marL="0" marR="0" marT="0" marB="0" anchor="ctr">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lnT w="12700" cap="flat" cmpd="sng" algn="ctr">
                      <a:solidFill>
                        <a:srgbClr val="7E7E7E"/>
                      </a:solidFill>
                      <a:prstDash val="solid"/>
                      <a:round/>
                      <a:headEnd type="none" w="med" len="med"/>
                      <a:tailEnd type="none" w="med" len="med"/>
                    </a:lnT>
                    <a:lnB w="12700" cap="flat" cmpd="sng" algn="ctr">
                      <a:solidFill>
                        <a:srgbClr val="7E7E7E"/>
                      </a:solidFill>
                      <a:prstDash val="solid"/>
                      <a:round/>
                      <a:headEnd type="none" w="med" len="med"/>
                      <a:tailEnd type="none" w="med" len="med"/>
                    </a:lnB>
                    <a:solidFill>
                      <a:schemeClr val="bg1">
                        <a:lumMod val="85000"/>
                      </a:schemeClr>
                    </a:solidFill>
                  </a:tcPr>
                </a:tc>
                <a:tc>
                  <a:txBody>
                    <a:bodyPr/>
                    <a:lstStyle/>
                    <a:p>
                      <a:pPr algn="ctr" rtl="0"/>
                      <a:r>
                        <a:rPr lang="en-GB" sz="1100" noProof="0">
                          <a:solidFill>
                            <a:schemeClr val="tx1"/>
                          </a:solidFill>
                          <a:latin typeface="+mn-lt"/>
                          <a:cs typeface="Arial" panose="020B0604020202020204" pitchFamily="34" charset="0"/>
                        </a:rPr>
                        <a:t>13</a:t>
                      </a:r>
                    </a:p>
                  </a:txBody>
                  <a:tcPr marL="0" marR="0" marT="0" marB="0" anchor="ctr">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lnT w="12700" cap="flat" cmpd="sng" algn="ctr">
                      <a:solidFill>
                        <a:srgbClr val="7E7E7E"/>
                      </a:solidFill>
                      <a:prstDash val="solid"/>
                      <a:round/>
                      <a:headEnd type="none" w="med" len="med"/>
                      <a:tailEnd type="none" w="med" len="med"/>
                    </a:lnT>
                    <a:lnB w="12700" cap="flat" cmpd="sng" algn="ctr">
                      <a:solidFill>
                        <a:srgbClr val="7E7E7E"/>
                      </a:solidFill>
                      <a:prstDash val="solid"/>
                      <a:round/>
                      <a:headEnd type="none" w="med" len="med"/>
                      <a:tailEnd type="none" w="med" len="med"/>
                    </a:lnB>
                    <a:solidFill>
                      <a:schemeClr val="bg1">
                        <a:lumMod val="85000"/>
                      </a:schemeClr>
                    </a:solidFill>
                  </a:tcPr>
                </a:tc>
                <a:tc>
                  <a:txBody>
                    <a:bodyPr/>
                    <a:lstStyle/>
                    <a:p>
                      <a:pPr algn="ctr" rtl="0"/>
                      <a:r>
                        <a:rPr lang="en-GB" sz="1100" noProof="0">
                          <a:solidFill>
                            <a:schemeClr val="tx1"/>
                          </a:solidFill>
                          <a:latin typeface="+mn-lt"/>
                          <a:cs typeface="Arial" panose="020B0604020202020204" pitchFamily="34" charset="0"/>
                        </a:rPr>
                        <a:t>14</a:t>
                      </a:r>
                    </a:p>
                  </a:txBody>
                  <a:tcPr marL="0" marR="0" marT="0" marB="0" anchor="ctr">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lnT w="12700" cap="flat" cmpd="sng" algn="ctr">
                      <a:solidFill>
                        <a:srgbClr val="7E7E7E"/>
                      </a:solidFill>
                      <a:prstDash val="solid"/>
                      <a:round/>
                      <a:headEnd type="none" w="med" len="med"/>
                      <a:tailEnd type="none" w="med" len="med"/>
                    </a:lnT>
                    <a:lnB w="12700" cap="flat" cmpd="sng" algn="ctr">
                      <a:solidFill>
                        <a:srgbClr val="7E7E7E"/>
                      </a:solidFill>
                      <a:prstDash val="solid"/>
                      <a:round/>
                      <a:headEnd type="none" w="med" len="med"/>
                      <a:tailEnd type="none" w="med" len="med"/>
                    </a:lnB>
                    <a:solidFill>
                      <a:schemeClr val="bg1">
                        <a:lumMod val="85000"/>
                      </a:schemeClr>
                    </a:solidFill>
                  </a:tcPr>
                </a:tc>
                <a:tc>
                  <a:txBody>
                    <a:bodyPr/>
                    <a:lstStyle/>
                    <a:p>
                      <a:pPr algn="ctr" rtl="0"/>
                      <a:r>
                        <a:rPr lang="en-GB" sz="1100" noProof="0">
                          <a:solidFill>
                            <a:schemeClr val="tx1"/>
                          </a:solidFill>
                          <a:latin typeface="+mn-lt"/>
                          <a:cs typeface="Arial" panose="020B0604020202020204" pitchFamily="34" charset="0"/>
                        </a:rPr>
                        <a:t>15</a:t>
                      </a:r>
                    </a:p>
                  </a:txBody>
                  <a:tcPr marL="0" marR="0" marT="0" marB="0" anchor="ctr">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lnT w="12700" cap="flat" cmpd="sng" algn="ctr">
                      <a:solidFill>
                        <a:srgbClr val="7E7E7E"/>
                      </a:solidFill>
                      <a:prstDash val="solid"/>
                      <a:round/>
                      <a:headEnd type="none" w="med" len="med"/>
                      <a:tailEnd type="none" w="med" len="med"/>
                    </a:lnT>
                    <a:lnB w="12700" cap="flat" cmpd="sng" algn="ctr">
                      <a:solidFill>
                        <a:srgbClr val="7E7E7E"/>
                      </a:solidFill>
                      <a:prstDash val="solid"/>
                      <a:round/>
                      <a:headEnd type="none" w="med" len="med"/>
                      <a:tailEnd type="none" w="med" len="med"/>
                    </a:lnB>
                    <a:solidFill>
                      <a:schemeClr val="bg1">
                        <a:lumMod val="85000"/>
                      </a:schemeClr>
                    </a:solidFill>
                  </a:tcPr>
                </a:tc>
                <a:tc>
                  <a:txBody>
                    <a:bodyPr/>
                    <a:lstStyle/>
                    <a:p>
                      <a:pPr algn="ctr" rtl="0"/>
                      <a:r>
                        <a:rPr lang="en-GB" sz="1100" noProof="0">
                          <a:solidFill>
                            <a:schemeClr val="tx1"/>
                          </a:solidFill>
                          <a:latin typeface="+mn-lt"/>
                          <a:cs typeface="Arial" panose="020B0604020202020204" pitchFamily="34" charset="0"/>
                        </a:rPr>
                        <a:t>16</a:t>
                      </a:r>
                    </a:p>
                  </a:txBody>
                  <a:tcPr marL="0" marR="0" marT="0" marB="0" anchor="ctr">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lnT w="12700" cap="flat" cmpd="sng" algn="ctr">
                      <a:solidFill>
                        <a:srgbClr val="7E7E7E"/>
                      </a:solidFill>
                      <a:prstDash val="solid"/>
                      <a:round/>
                      <a:headEnd type="none" w="med" len="med"/>
                      <a:tailEnd type="none" w="med" len="med"/>
                    </a:lnT>
                    <a:lnB w="12700" cap="flat" cmpd="sng" algn="ctr">
                      <a:solidFill>
                        <a:srgbClr val="7E7E7E"/>
                      </a:solidFill>
                      <a:prstDash val="solid"/>
                      <a:round/>
                      <a:headEnd type="none" w="med" len="med"/>
                      <a:tailEnd type="none" w="med" len="med"/>
                    </a:lnB>
                    <a:solidFill>
                      <a:schemeClr val="bg1">
                        <a:lumMod val="85000"/>
                      </a:schemeClr>
                    </a:solidFill>
                  </a:tcPr>
                </a:tc>
                <a:tc>
                  <a:txBody>
                    <a:bodyPr/>
                    <a:lstStyle/>
                    <a:p>
                      <a:pPr algn="ctr" rtl="0"/>
                      <a:r>
                        <a:rPr lang="en-GB" sz="1100" noProof="0">
                          <a:solidFill>
                            <a:schemeClr val="tx1"/>
                          </a:solidFill>
                          <a:latin typeface="+mn-lt"/>
                          <a:cs typeface="Arial" panose="020B0604020202020204" pitchFamily="34" charset="0"/>
                        </a:rPr>
                        <a:t>17</a:t>
                      </a:r>
                    </a:p>
                  </a:txBody>
                  <a:tcPr marL="0" marR="0" marT="0" marB="0" anchor="ctr">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lnT w="12700" cap="flat" cmpd="sng" algn="ctr">
                      <a:solidFill>
                        <a:srgbClr val="7E7E7E"/>
                      </a:solidFill>
                      <a:prstDash val="solid"/>
                      <a:round/>
                      <a:headEnd type="none" w="med" len="med"/>
                      <a:tailEnd type="none" w="med" len="med"/>
                    </a:lnT>
                    <a:lnB w="12700" cap="flat" cmpd="sng" algn="ctr">
                      <a:solidFill>
                        <a:srgbClr val="7E7E7E"/>
                      </a:solidFill>
                      <a:prstDash val="solid"/>
                      <a:round/>
                      <a:headEnd type="none" w="med" len="med"/>
                      <a:tailEnd type="none" w="med" len="med"/>
                    </a:lnB>
                    <a:solidFill>
                      <a:schemeClr val="bg1">
                        <a:lumMod val="85000"/>
                      </a:schemeClr>
                    </a:solidFill>
                  </a:tcPr>
                </a:tc>
                <a:tc>
                  <a:txBody>
                    <a:bodyPr/>
                    <a:lstStyle/>
                    <a:p>
                      <a:pPr algn="ctr" rtl="0"/>
                      <a:r>
                        <a:rPr lang="en-GB" sz="1100" noProof="0">
                          <a:solidFill>
                            <a:schemeClr val="tx1"/>
                          </a:solidFill>
                          <a:latin typeface="+mn-lt"/>
                          <a:cs typeface="Arial" panose="020B0604020202020204" pitchFamily="34" charset="0"/>
                        </a:rPr>
                        <a:t>18</a:t>
                      </a:r>
                    </a:p>
                  </a:txBody>
                  <a:tcPr marL="0" marR="0" marT="0" marB="0" anchor="ctr">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lnT w="12700" cap="flat" cmpd="sng" algn="ctr">
                      <a:solidFill>
                        <a:srgbClr val="7E7E7E"/>
                      </a:solidFill>
                      <a:prstDash val="solid"/>
                      <a:round/>
                      <a:headEnd type="none" w="med" len="med"/>
                      <a:tailEnd type="none" w="med" len="med"/>
                    </a:lnT>
                    <a:lnB w="12700" cap="flat" cmpd="sng" algn="ctr">
                      <a:solidFill>
                        <a:srgbClr val="7E7E7E"/>
                      </a:solidFill>
                      <a:prstDash val="solid"/>
                      <a:round/>
                      <a:headEnd type="none" w="med" len="med"/>
                      <a:tailEnd type="none" w="med" len="med"/>
                    </a:lnB>
                    <a:solidFill>
                      <a:schemeClr val="bg1">
                        <a:lumMod val="85000"/>
                      </a:schemeClr>
                    </a:solidFill>
                  </a:tcPr>
                </a:tc>
                <a:tc>
                  <a:txBody>
                    <a:bodyPr/>
                    <a:lstStyle/>
                    <a:p>
                      <a:pPr algn="ctr" rtl="0"/>
                      <a:r>
                        <a:rPr lang="en-GB" sz="1100" noProof="0">
                          <a:solidFill>
                            <a:schemeClr val="tx1"/>
                          </a:solidFill>
                          <a:latin typeface="+mn-lt"/>
                          <a:cs typeface="Arial" panose="020B0604020202020204" pitchFamily="34" charset="0"/>
                        </a:rPr>
                        <a:t>19</a:t>
                      </a:r>
                    </a:p>
                  </a:txBody>
                  <a:tcPr marL="0" marR="0" marT="0" marB="0" anchor="ctr">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lnT w="12700" cap="flat" cmpd="sng" algn="ctr">
                      <a:solidFill>
                        <a:srgbClr val="7E7E7E"/>
                      </a:solidFill>
                      <a:prstDash val="solid"/>
                      <a:round/>
                      <a:headEnd type="none" w="med" len="med"/>
                      <a:tailEnd type="none" w="med" len="med"/>
                    </a:lnT>
                    <a:lnB w="12700" cap="flat" cmpd="sng" algn="ctr">
                      <a:solidFill>
                        <a:srgbClr val="7E7E7E"/>
                      </a:solidFill>
                      <a:prstDash val="solid"/>
                      <a:round/>
                      <a:headEnd type="none" w="med" len="med"/>
                      <a:tailEnd type="none" w="med" len="med"/>
                    </a:lnB>
                    <a:solidFill>
                      <a:schemeClr val="bg1">
                        <a:lumMod val="85000"/>
                      </a:schemeClr>
                    </a:solidFill>
                  </a:tcPr>
                </a:tc>
                <a:tc>
                  <a:txBody>
                    <a:bodyPr/>
                    <a:lstStyle/>
                    <a:p>
                      <a:pPr algn="ctr" rtl="0"/>
                      <a:r>
                        <a:rPr lang="en-GB" sz="1100" noProof="0">
                          <a:solidFill>
                            <a:schemeClr val="tx1"/>
                          </a:solidFill>
                          <a:latin typeface="+mn-lt"/>
                          <a:cs typeface="Arial" panose="020B0604020202020204" pitchFamily="34" charset="0"/>
                        </a:rPr>
                        <a:t>20</a:t>
                      </a:r>
                    </a:p>
                  </a:txBody>
                  <a:tcPr marL="0" marR="0" marT="0" marB="0" anchor="ctr">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lnT w="12700" cap="flat" cmpd="sng" algn="ctr">
                      <a:solidFill>
                        <a:srgbClr val="7E7E7E"/>
                      </a:solidFill>
                      <a:prstDash val="solid"/>
                      <a:round/>
                      <a:headEnd type="none" w="med" len="med"/>
                      <a:tailEnd type="none" w="med" len="med"/>
                    </a:lnT>
                    <a:lnB w="12700" cap="flat" cmpd="sng" algn="ctr">
                      <a:solidFill>
                        <a:srgbClr val="7E7E7E"/>
                      </a:solidFill>
                      <a:prstDash val="solid"/>
                      <a:round/>
                      <a:headEnd type="none" w="med" len="med"/>
                      <a:tailEnd type="none" w="med" len="med"/>
                    </a:lnB>
                    <a:solidFill>
                      <a:schemeClr val="bg1">
                        <a:lumMod val="85000"/>
                      </a:schemeClr>
                    </a:solidFill>
                  </a:tcPr>
                </a:tc>
                <a:tc>
                  <a:txBody>
                    <a:bodyPr/>
                    <a:lstStyle/>
                    <a:p>
                      <a:pPr algn="ctr" rtl="0"/>
                      <a:r>
                        <a:rPr lang="en-GB" sz="1100" noProof="0">
                          <a:solidFill>
                            <a:schemeClr val="tx1"/>
                          </a:solidFill>
                          <a:latin typeface="+mn-lt"/>
                          <a:cs typeface="Arial" panose="020B0604020202020204" pitchFamily="34" charset="0"/>
                        </a:rPr>
                        <a:t>21</a:t>
                      </a:r>
                    </a:p>
                  </a:txBody>
                  <a:tcPr marL="0" marR="0" marT="0" marB="0" anchor="ctr">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lnT w="12700" cap="flat" cmpd="sng" algn="ctr">
                      <a:solidFill>
                        <a:srgbClr val="7E7E7E"/>
                      </a:solidFill>
                      <a:prstDash val="solid"/>
                      <a:round/>
                      <a:headEnd type="none" w="med" len="med"/>
                      <a:tailEnd type="none" w="med" len="med"/>
                    </a:lnT>
                    <a:lnB w="12700" cap="flat" cmpd="sng" algn="ctr">
                      <a:solidFill>
                        <a:srgbClr val="7E7E7E"/>
                      </a:solidFill>
                      <a:prstDash val="solid"/>
                      <a:round/>
                      <a:headEnd type="none" w="med" len="med"/>
                      <a:tailEnd type="none" w="med" len="med"/>
                    </a:lnB>
                    <a:solidFill>
                      <a:schemeClr val="bg1">
                        <a:lumMod val="85000"/>
                      </a:schemeClr>
                    </a:solidFill>
                  </a:tcPr>
                </a:tc>
                <a:tc>
                  <a:txBody>
                    <a:bodyPr/>
                    <a:lstStyle/>
                    <a:p>
                      <a:pPr algn="ctr" rtl="0"/>
                      <a:r>
                        <a:rPr lang="en-GB" sz="1100" noProof="0">
                          <a:solidFill>
                            <a:schemeClr val="tx1"/>
                          </a:solidFill>
                          <a:latin typeface="+mn-lt"/>
                          <a:cs typeface="Arial" panose="020B0604020202020204" pitchFamily="34" charset="0"/>
                        </a:rPr>
                        <a:t>22</a:t>
                      </a:r>
                    </a:p>
                  </a:txBody>
                  <a:tcPr marL="0" marR="0" marT="0" marB="0" anchor="ctr">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lnT w="12700" cap="flat" cmpd="sng" algn="ctr">
                      <a:solidFill>
                        <a:srgbClr val="7E7E7E"/>
                      </a:solidFill>
                      <a:prstDash val="solid"/>
                      <a:round/>
                      <a:headEnd type="none" w="med" len="med"/>
                      <a:tailEnd type="none" w="med" len="med"/>
                    </a:lnT>
                    <a:lnB w="12700" cap="flat" cmpd="sng" algn="ctr">
                      <a:solidFill>
                        <a:srgbClr val="7E7E7E"/>
                      </a:solidFill>
                      <a:prstDash val="solid"/>
                      <a:round/>
                      <a:headEnd type="none" w="med" len="med"/>
                      <a:tailEnd type="none" w="med" len="med"/>
                    </a:lnB>
                    <a:solidFill>
                      <a:schemeClr val="bg1">
                        <a:lumMod val="85000"/>
                      </a:schemeClr>
                    </a:solidFill>
                  </a:tcPr>
                </a:tc>
                <a:tc>
                  <a:txBody>
                    <a:bodyPr/>
                    <a:lstStyle/>
                    <a:p>
                      <a:pPr algn="ctr" rtl="0"/>
                      <a:r>
                        <a:rPr lang="en-GB" sz="1100" noProof="0">
                          <a:solidFill>
                            <a:schemeClr val="tx1"/>
                          </a:solidFill>
                          <a:latin typeface="+mn-lt"/>
                          <a:cs typeface="Arial" panose="020B0604020202020204" pitchFamily="34" charset="0"/>
                        </a:rPr>
                        <a:t>23</a:t>
                      </a:r>
                    </a:p>
                  </a:txBody>
                  <a:tcPr marL="0" marR="0" marT="0" marB="0" anchor="ctr">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lnT w="12700" cap="flat" cmpd="sng" algn="ctr">
                      <a:solidFill>
                        <a:srgbClr val="7E7E7E"/>
                      </a:solidFill>
                      <a:prstDash val="solid"/>
                      <a:round/>
                      <a:headEnd type="none" w="med" len="med"/>
                      <a:tailEnd type="none" w="med" len="med"/>
                    </a:lnT>
                    <a:lnB w="12700" cap="flat" cmpd="sng" algn="ctr">
                      <a:solidFill>
                        <a:srgbClr val="7E7E7E"/>
                      </a:solidFill>
                      <a:prstDash val="solid"/>
                      <a:round/>
                      <a:headEnd type="none" w="med" len="med"/>
                      <a:tailEnd type="none" w="med" len="med"/>
                    </a:lnB>
                    <a:solidFill>
                      <a:schemeClr val="bg1">
                        <a:lumMod val="85000"/>
                      </a:schemeClr>
                    </a:solidFill>
                  </a:tcPr>
                </a:tc>
                <a:tc>
                  <a:txBody>
                    <a:bodyPr/>
                    <a:lstStyle/>
                    <a:p>
                      <a:pPr algn="ctr" rtl="0"/>
                      <a:r>
                        <a:rPr lang="en-GB" sz="1100" noProof="0">
                          <a:solidFill>
                            <a:schemeClr val="tx1"/>
                          </a:solidFill>
                          <a:latin typeface="+mn-lt"/>
                          <a:cs typeface="Arial" panose="020B0604020202020204" pitchFamily="34" charset="0"/>
                        </a:rPr>
                        <a:t>24</a:t>
                      </a:r>
                    </a:p>
                  </a:txBody>
                  <a:tcPr marL="0" marR="0" marT="0" marB="0" anchor="ctr">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lnT w="12700" cap="flat" cmpd="sng" algn="ctr">
                      <a:solidFill>
                        <a:srgbClr val="7E7E7E"/>
                      </a:solidFill>
                      <a:prstDash val="solid"/>
                      <a:round/>
                      <a:headEnd type="none" w="med" len="med"/>
                      <a:tailEnd type="none" w="med" len="med"/>
                    </a:lnT>
                    <a:lnB w="12700" cap="flat" cmpd="sng" algn="ctr">
                      <a:solidFill>
                        <a:srgbClr val="7E7E7E"/>
                      </a:solidFill>
                      <a:prstDash val="solid"/>
                      <a:round/>
                      <a:headEnd type="none" w="med" len="med"/>
                      <a:tailEnd type="none" w="med" len="med"/>
                    </a:lnB>
                    <a:solidFill>
                      <a:schemeClr val="bg1">
                        <a:lumMod val="85000"/>
                      </a:schemeClr>
                    </a:solidFill>
                  </a:tcPr>
                </a:tc>
                <a:tc>
                  <a:txBody>
                    <a:bodyPr/>
                    <a:lstStyle/>
                    <a:p>
                      <a:pPr algn="ctr" rtl="0"/>
                      <a:r>
                        <a:rPr lang="en-GB" sz="1100" noProof="0">
                          <a:solidFill>
                            <a:schemeClr val="tx1"/>
                          </a:solidFill>
                          <a:latin typeface="+mn-lt"/>
                          <a:cs typeface="Arial" panose="020B0604020202020204" pitchFamily="34" charset="0"/>
                        </a:rPr>
                        <a:t>25</a:t>
                      </a:r>
                    </a:p>
                  </a:txBody>
                  <a:tcPr marL="0" marR="0" marT="0" marB="0" anchor="ctr">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lnT w="12700" cap="flat" cmpd="sng" algn="ctr">
                      <a:solidFill>
                        <a:srgbClr val="7E7E7E"/>
                      </a:solidFill>
                      <a:prstDash val="solid"/>
                      <a:round/>
                      <a:headEnd type="none" w="med" len="med"/>
                      <a:tailEnd type="none" w="med" len="med"/>
                    </a:lnT>
                    <a:lnB w="12700" cap="flat" cmpd="sng" algn="ctr">
                      <a:solidFill>
                        <a:srgbClr val="7E7E7E"/>
                      </a:solidFill>
                      <a:prstDash val="solid"/>
                      <a:round/>
                      <a:headEnd type="none" w="med" len="med"/>
                      <a:tailEnd type="none" w="med" len="med"/>
                    </a:lnB>
                    <a:solidFill>
                      <a:schemeClr val="bg1">
                        <a:lumMod val="85000"/>
                      </a:schemeClr>
                    </a:solidFill>
                  </a:tcPr>
                </a:tc>
                <a:tc>
                  <a:txBody>
                    <a:bodyPr/>
                    <a:lstStyle/>
                    <a:p>
                      <a:pPr algn="ctr" rtl="0"/>
                      <a:r>
                        <a:rPr lang="en-GB" sz="1100" noProof="0">
                          <a:solidFill>
                            <a:schemeClr val="tx1"/>
                          </a:solidFill>
                          <a:latin typeface="+mn-lt"/>
                          <a:cs typeface="Arial" panose="020B0604020202020204" pitchFamily="34" charset="0"/>
                        </a:rPr>
                        <a:t>26</a:t>
                      </a:r>
                    </a:p>
                  </a:txBody>
                  <a:tcPr marL="0" marR="0" marT="0" marB="0" anchor="ctr">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lnT w="12700" cap="flat" cmpd="sng" algn="ctr">
                      <a:solidFill>
                        <a:srgbClr val="7E7E7E"/>
                      </a:solidFill>
                      <a:prstDash val="solid"/>
                      <a:round/>
                      <a:headEnd type="none" w="med" len="med"/>
                      <a:tailEnd type="none" w="med" len="med"/>
                    </a:lnT>
                    <a:lnB w="12700" cap="flat" cmpd="sng" algn="ctr">
                      <a:solidFill>
                        <a:srgbClr val="7E7E7E"/>
                      </a:solidFill>
                      <a:prstDash val="solid"/>
                      <a:round/>
                      <a:headEnd type="none" w="med" len="med"/>
                      <a:tailEnd type="none" w="med" len="med"/>
                    </a:lnB>
                    <a:solidFill>
                      <a:schemeClr val="bg1">
                        <a:lumMod val="85000"/>
                      </a:schemeClr>
                    </a:solidFill>
                  </a:tcPr>
                </a:tc>
                <a:tc>
                  <a:txBody>
                    <a:bodyPr/>
                    <a:lstStyle/>
                    <a:p>
                      <a:pPr algn="ctr" rtl="0"/>
                      <a:r>
                        <a:rPr lang="en-GB" sz="1100" noProof="0">
                          <a:solidFill>
                            <a:schemeClr val="tx1"/>
                          </a:solidFill>
                          <a:latin typeface="+mn-lt"/>
                          <a:cs typeface="Arial" panose="020B0604020202020204" pitchFamily="34" charset="0"/>
                        </a:rPr>
                        <a:t>27</a:t>
                      </a:r>
                    </a:p>
                  </a:txBody>
                  <a:tcPr marL="0" marR="0" marT="0" marB="0" anchor="ctr">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lnT w="12700" cap="flat" cmpd="sng" algn="ctr">
                      <a:solidFill>
                        <a:srgbClr val="7E7E7E"/>
                      </a:solidFill>
                      <a:prstDash val="solid"/>
                      <a:round/>
                      <a:headEnd type="none" w="med" len="med"/>
                      <a:tailEnd type="none" w="med" len="med"/>
                    </a:lnT>
                    <a:lnB w="12700" cap="flat" cmpd="sng" algn="ctr">
                      <a:solidFill>
                        <a:srgbClr val="7E7E7E"/>
                      </a:solidFill>
                      <a:prstDash val="solid"/>
                      <a:round/>
                      <a:headEnd type="none" w="med" len="med"/>
                      <a:tailEnd type="none" w="med" len="med"/>
                    </a:lnB>
                    <a:solidFill>
                      <a:schemeClr val="bg1">
                        <a:lumMod val="85000"/>
                      </a:schemeClr>
                    </a:solidFill>
                  </a:tcPr>
                </a:tc>
                <a:tc>
                  <a:txBody>
                    <a:bodyPr/>
                    <a:lstStyle/>
                    <a:p>
                      <a:pPr algn="ctr" rtl="0"/>
                      <a:r>
                        <a:rPr lang="en-GB" sz="1100" noProof="0">
                          <a:solidFill>
                            <a:schemeClr val="tx1"/>
                          </a:solidFill>
                          <a:latin typeface="+mn-lt"/>
                          <a:cs typeface="Arial" panose="020B0604020202020204" pitchFamily="34" charset="0"/>
                        </a:rPr>
                        <a:t>28</a:t>
                      </a:r>
                    </a:p>
                  </a:txBody>
                  <a:tcPr marL="0" marR="0" marT="0" marB="0" anchor="ctr">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lnT w="12700" cap="flat" cmpd="sng" algn="ctr">
                      <a:solidFill>
                        <a:srgbClr val="7E7E7E"/>
                      </a:solidFill>
                      <a:prstDash val="solid"/>
                      <a:round/>
                      <a:headEnd type="none" w="med" len="med"/>
                      <a:tailEnd type="none" w="med" len="med"/>
                    </a:lnT>
                    <a:lnB w="12700" cap="flat" cmpd="sng" algn="ctr">
                      <a:solidFill>
                        <a:srgbClr val="7E7E7E"/>
                      </a:solidFill>
                      <a:prstDash val="solid"/>
                      <a:round/>
                      <a:headEnd type="none" w="med" len="med"/>
                      <a:tailEnd type="none" w="med" len="med"/>
                    </a:lnB>
                    <a:solidFill>
                      <a:schemeClr val="bg1">
                        <a:lumMod val="85000"/>
                      </a:schemeClr>
                    </a:solidFill>
                  </a:tcPr>
                </a:tc>
                <a:tc>
                  <a:txBody>
                    <a:bodyPr/>
                    <a:lstStyle/>
                    <a:p>
                      <a:pPr algn="ctr" rtl="0"/>
                      <a:r>
                        <a:rPr lang="en-GB" sz="1100" noProof="0">
                          <a:solidFill>
                            <a:schemeClr val="tx1"/>
                          </a:solidFill>
                          <a:latin typeface="+mn-lt"/>
                          <a:cs typeface="Arial" panose="020B0604020202020204" pitchFamily="34" charset="0"/>
                        </a:rPr>
                        <a:t>29</a:t>
                      </a:r>
                    </a:p>
                  </a:txBody>
                  <a:tcPr marL="0" marR="0" marT="0" marB="0" anchor="ctr">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lnT w="12700" cap="flat" cmpd="sng" algn="ctr">
                      <a:solidFill>
                        <a:srgbClr val="7E7E7E"/>
                      </a:solidFill>
                      <a:prstDash val="solid"/>
                      <a:round/>
                      <a:headEnd type="none" w="med" len="med"/>
                      <a:tailEnd type="none" w="med" len="med"/>
                    </a:lnT>
                    <a:lnB w="12700" cap="flat" cmpd="sng" algn="ctr">
                      <a:solidFill>
                        <a:srgbClr val="7E7E7E"/>
                      </a:solidFill>
                      <a:prstDash val="solid"/>
                      <a:round/>
                      <a:headEnd type="none" w="med" len="med"/>
                      <a:tailEnd type="none" w="med" len="med"/>
                    </a:lnB>
                    <a:solidFill>
                      <a:schemeClr val="bg1">
                        <a:lumMod val="85000"/>
                      </a:schemeClr>
                    </a:solidFill>
                  </a:tcPr>
                </a:tc>
                <a:tc>
                  <a:txBody>
                    <a:bodyPr/>
                    <a:lstStyle/>
                    <a:p>
                      <a:pPr algn="ctr" rtl="0"/>
                      <a:r>
                        <a:rPr lang="en-GB" sz="1100" noProof="0">
                          <a:solidFill>
                            <a:schemeClr val="tx1"/>
                          </a:solidFill>
                          <a:latin typeface="+mn-lt"/>
                          <a:cs typeface="Arial" panose="020B0604020202020204" pitchFamily="34" charset="0"/>
                        </a:rPr>
                        <a:t>30</a:t>
                      </a:r>
                    </a:p>
                  </a:txBody>
                  <a:tcPr marL="0" marR="0" marT="0" marB="0" anchor="ctr">
                    <a:lnL w="12700" cap="flat" cmpd="sng" algn="ctr">
                      <a:solidFill>
                        <a:srgbClr val="FFFFFF"/>
                      </a:solidFill>
                      <a:prstDash val="sysDot"/>
                      <a:round/>
                      <a:headEnd type="none" w="med" len="med"/>
                      <a:tailEnd type="none" w="med" len="med"/>
                    </a:lnL>
                    <a:lnR w="12700" cap="flat" cmpd="sng" algn="ctr">
                      <a:solidFill>
                        <a:srgbClr val="7E7E7E"/>
                      </a:solidFill>
                      <a:prstDash val="solid"/>
                      <a:round/>
                      <a:headEnd type="none" w="med" len="med"/>
                      <a:tailEnd type="none" w="med" len="med"/>
                    </a:lnR>
                    <a:lnT w="12700" cap="flat" cmpd="sng" algn="ctr">
                      <a:solidFill>
                        <a:srgbClr val="7E7E7E"/>
                      </a:solidFill>
                      <a:prstDash val="solid"/>
                      <a:round/>
                      <a:headEnd type="none" w="med" len="med"/>
                      <a:tailEnd type="none" w="med" len="med"/>
                    </a:lnT>
                    <a:lnB w="12700" cap="flat" cmpd="sng" algn="ctr">
                      <a:solidFill>
                        <a:srgbClr val="7E7E7E"/>
                      </a:solidFill>
                      <a:prstDash val="solid"/>
                      <a:round/>
                      <a:headEnd type="none" w="med" len="med"/>
                      <a:tailEnd type="none" w="med" len="med"/>
                    </a:lnB>
                    <a:solidFill>
                      <a:srgbClr val="E6E6E6"/>
                    </a:solidFill>
                  </a:tcPr>
                </a:tc>
                <a:extLst>
                  <a:ext uri="{0D108BD9-81ED-4DB2-BD59-A6C34878D82A}">
                    <a16:rowId xmlns:a16="http://schemas.microsoft.com/office/drawing/2014/main" val="10001"/>
                  </a:ext>
                </a:extLst>
              </a:tr>
              <a:tr h="281119">
                <a:tc>
                  <a:txBody>
                    <a:bodyPr/>
                    <a:lstStyle/>
                    <a:p>
                      <a:pPr rtl="0"/>
                      <a:r>
                        <a:rPr lang="en-GB" sz="1200" noProof="0" dirty="0">
                          <a:solidFill>
                            <a:srgbClr val="000000"/>
                          </a:solidFill>
                          <a:latin typeface="+mn-lt"/>
                          <a:cs typeface="Arial" panose="020B0604020202020204" pitchFamily="34" charset="0"/>
                        </a:rPr>
                        <a:t>Project Proposal</a:t>
                      </a:r>
                    </a:p>
                  </a:txBody>
                  <a:tcPr marL="85726" marR="85726" marT="42863" marB="42863" anchor="ctr">
                    <a:lnL w="12700" cap="flat" cmpd="sng" algn="ctr">
                      <a:solidFill>
                        <a:srgbClr val="7E7E7E"/>
                      </a:solidFill>
                      <a:prstDash val="solid"/>
                      <a:round/>
                      <a:headEnd type="none" w="med" len="med"/>
                      <a:tailEnd type="none" w="med" len="med"/>
                    </a:lnL>
                    <a:lnR w="12700" cap="flat" cmpd="sng" algn="ctr">
                      <a:solidFill>
                        <a:srgbClr val="7E7E7E"/>
                      </a:solidFill>
                      <a:prstDash val="solid"/>
                      <a:round/>
                      <a:headEnd type="none" w="med" len="med"/>
                      <a:tailEnd type="none" w="med" len="med"/>
                    </a:lnR>
                    <a:lnT w="12700" cap="flat" cmpd="sng" algn="ctr">
                      <a:solidFill>
                        <a:srgbClr val="7E7E7E"/>
                      </a:solidFill>
                      <a:prstDash val="solid"/>
                      <a:round/>
                      <a:headEnd type="none" w="med" len="med"/>
                      <a:tailEnd type="none" w="med" len="med"/>
                    </a:lnT>
                    <a:solidFill>
                      <a:schemeClr val="bg1">
                        <a:lumMod val="75000"/>
                      </a:schemeClr>
                    </a:solidFill>
                  </a:tcPr>
                </a:tc>
                <a:tc>
                  <a:txBody>
                    <a:bodyPr/>
                    <a:lstStyle/>
                    <a:p>
                      <a:pPr rtl="0"/>
                      <a:endParaRPr lang="en-GB" sz="1700" noProof="0">
                        <a:latin typeface="+mn-lt"/>
                      </a:endParaRPr>
                    </a:p>
                  </a:txBody>
                  <a:tcPr marL="85726" marR="85726" marT="42863" marB="42863">
                    <a:lnL w="12700" cap="flat" cmpd="sng" algn="ctr">
                      <a:solidFill>
                        <a:srgbClr val="7E7E7E"/>
                      </a:solidFill>
                      <a:prstDash val="solid"/>
                      <a:round/>
                      <a:headEnd type="none" w="med" len="med"/>
                      <a:tailEnd type="none" w="med" len="med"/>
                    </a:lnL>
                    <a:lnR w="12700" cap="flat" cmpd="sng" algn="ctr">
                      <a:solidFill>
                        <a:srgbClr val="FFFFFF"/>
                      </a:solidFill>
                      <a:prstDash val="sysDot"/>
                      <a:round/>
                      <a:headEnd type="none" w="med" len="med"/>
                      <a:tailEnd type="none" w="med" len="med"/>
                    </a:lnR>
                    <a:lnT w="12700" cap="flat" cmpd="sng" algn="ctr">
                      <a:solidFill>
                        <a:srgbClr val="7E7E7E"/>
                      </a:solidFill>
                      <a:prstDash val="solid"/>
                      <a:round/>
                      <a:headEnd type="none" w="med" len="med"/>
                      <a:tailEnd type="none" w="med" len="med"/>
                    </a:lnT>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lnT w="12700" cap="flat" cmpd="sng" algn="ctr">
                      <a:solidFill>
                        <a:srgbClr val="7E7E7E"/>
                      </a:solidFill>
                      <a:prstDash val="solid"/>
                      <a:round/>
                      <a:headEnd type="none" w="med" len="med"/>
                      <a:tailEnd type="none" w="med" len="med"/>
                    </a:lnT>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lnT w="12700" cap="flat" cmpd="sng" algn="ctr">
                      <a:solidFill>
                        <a:srgbClr val="7E7E7E"/>
                      </a:solidFill>
                      <a:prstDash val="solid"/>
                      <a:round/>
                      <a:headEnd type="none" w="med" len="med"/>
                      <a:tailEnd type="none" w="med" len="med"/>
                    </a:lnT>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lnT w="12700" cap="flat" cmpd="sng" algn="ctr">
                      <a:solidFill>
                        <a:srgbClr val="7E7E7E"/>
                      </a:solidFill>
                      <a:prstDash val="solid"/>
                      <a:round/>
                      <a:headEnd type="none" w="med" len="med"/>
                      <a:tailEnd type="none" w="med" len="med"/>
                    </a:lnT>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lnT w="12700" cap="flat" cmpd="sng" algn="ctr">
                      <a:solidFill>
                        <a:srgbClr val="7E7E7E"/>
                      </a:solidFill>
                      <a:prstDash val="solid"/>
                      <a:round/>
                      <a:headEnd type="none" w="med" len="med"/>
                      <a:tailEnd type="none" w="med" len="med"/>
                    </a:lnT>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lnT w="12700" cap="flat" cmpd="sng" algn="ctr">
                      <a:solidFill>
                        <a:srgbClr val="7E7E7E"/>
                      </a:solidFill>
                      <a:prstDash val="solid"/>
                      <a:round/>
                      <a:headEnd type="none" w="med" len="med"/>
                      <a:tailEnd type="none" w="med" len="med"/>
                    </a:lnT>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lnT w="12700" cap="flat" cmpd="sng" algn="ctr">
                      <a:solidFill>
                        <a:srgbClr val="7E7E7E"/>
                      </a:solidFill>
                      <a:prstDash val="solid"/>
                      <a:round/>
                      <a:headEnd type="none" w="med" len="med"/>
                      <a:tailEnd type="none" w="med" len="med"/>
                    </a:lnT>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lnT w="12700" cap="flat" cmpd="sng" algn="ctr">
                      <a:solidFill>
                        <a:srgbClr val="7E7E7E"/>
                      </a:solidFill>
                      <a:prstDash val="solid"/>
                      <a:round/>
                      <a:headEnd type="none" w="med" len="med"/>
                      <a:tailEnd type="none" w="med" len="med"/>
                    </a:lnT>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lnT w="12700" cap="flat" cmpd="sng" algn="ctr">
                      <a:solidFill>
                        <a:srgbClr val="7E7E7E"/>
                      </a:solidFill>
                      <a:prstDash val="solid"/>
                      <a:round/>
                      <a:headEnd type="none" w="med" len="med"/>
                      <a:tailEnd type="none" w="med" len="med"/>
                    </a:lnT>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lnT w="12700" cap="flat" cmpd="sng" algn="ctr">
                      <a:solidFill>
                        <a:srgbClr val="7E7E7E"/>
                      </a:solidFill>
                      <a:prstDash val="solid"/>
                      <a:round/>
                      <a:headEnd type="none" w="med" len="med"/>
                      <a:tailEnd type="none" w="med" len="med"/>
                    </a:lnT>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lnT w="12700" cap="flat" cmpd="sng" algn="ctr">
                      <a:solidFill>
                        <a:srgbClr val="7E7E7E"/>
                      </a:solidFill>
                      <a:prstDash val="solid"/>
                      <a:round/>
                      <a:headEnd type="none" w="med" len="med"/>
                      <a:tailEnd type="none" w="med" len="med"/>
                    </a:lnT>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lnT w="12700" cap="flat" cmpd="sng" algn="ctr">
                      <a:solidFill>
                        <a:srgbClr val="7E7E7E"/>
                      </a:solidFill>
                      <a:prstDash val="solid"/>
                      <a:round/>
                      <a:headEnd type="none" w="med" len="med"/>
                      <a:tailEnd type="none" w="med" len="med"/>
                    </a:lnT>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lnT w="12700" cap="flat" cmpd="sng" algn="ctr">
                      <a:solidFill>
                        <a:srgbClr val="7E7E7E"/>
                      </a:solidFill>
                      <a:prstDash val="solid"/>
                      <a:round/>
                      <a:headEnd type="none" w="med" len="med"/>
                      <a:tailEnd type="none" w="med" len="med"/>
                    </a:lnT>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lnT w="12700" cap="flat" cmpd="sng" algn="ctr">
                      <a:solidFill>
                        <a:srgbClr val="7E7E7E"/>
                      </a:solidFill>
                      <a:prstDash val="solid"/>
                      <a:round/>
                      <a:headEnd type="none" w="med" len="med"/>
                      <a:tailEnd type="none" w="med" len="med"/>
                    </a:lnT>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lnT w="12700" cap="flat" cmpd="sng" algn="ctr">
                      <a:solidFill>
                        <a:srgbClr val="7E7E7E"/>
                      </a:solidFill>
                      <a:prstDash val="solid"/>
                      <a:round/>
                      <a:headEnd type="none" w="med" len="med"/>
                      <a:tailEnd type="none" w="med" len="med"/>
                    </a:lnT>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lnT w="12700" cap="flat" cmpd="sng" algn="ctr">
                      <a:solidFill>
                        <a:srgbClr val="7E7E7E"/>
                      </a:solidFill>
                      <a:prstDash val="solid"/>
                      <a:round/>
                      <a:headEnd type="none" w="med" len="med"/>
                      <a:tailEnd type="none" w="med" len="med"/>
                    </a:lnT>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lnT w="12700" cap="flat" cmpd="sng" algn="ctr">
                      <a:solidFill>
                        <a:srgbClr val="7E7E7E"/>
                      </a:solidFill>
                      <a:prstDash val="solid"/>
                      <a:round/>
                      <a:headEnd type="none" w="med" len="med"/>
                      <a:tailEnd type="none" w="med" len="med"/>
                    </a:lnT>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lnT w="12700" cap="flat" cmpd="sng" algn="ctr">
                      <a:solidFill>
                        <a:srgbClr val="7E7E7E"/>
                      </a:solidFill>
                      <a:prstDash val="solid"/>
                      <a:round/>
                      <a:headEnd type="none" w="med" len="med"/>
                      <a:tailEnd type="none" w="med" len="med"/>
                    </a:lnT>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lnT w="12700" cap="flat" cmpd="sng" algn="ctr">
                      <a:solidFill>
                        <a:srgbClr val="7E7E7E"/>
                      </a:solidFill>
                      <a:prstDash val="solid"/>
                      <a:round/>
                      <a:headEnd type="none" w="med" len="med"/>
                      <a:tailEnd type="none" w="med" len="med"/>
                    </a:lnT>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lnT w="12700" cap="flat" cmpd="sng" algn="ctr">
                      <a:solidFill>
                        <a:srgbClr val="7E7E7E"/>
                      </a:solidFill>
                      <a:prstDash val="solid"/>
                      <a:round/>
                      <a:headEnd type="none" w="med" len="med"/>
                      <a:tailEnd type="none" w="med" len="med"/>
                    </a:lnT>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lnT w="12700" cap="flat" cmpd="sng" algn="ctr">
                      <a:solidFill>
                        <a:srgbClr val="7E7E7E"/>
                      </a:solidFill>
                      <a:prstDash val="solid"/>
                      <a:round/>
                      <a:headEnd type="none" w="med" len="med"/>
                      <a:tailEnd type="none" w="med" len="med"/>
                    </a:lnT>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lnT w="12700" cap="flat" cmpd="sng" algn="ctr">
                      <a:solidFill>
                        <a:srgbClr val="7E7E7E"/>
                      </a:solidFill>
                      <a:prstDash val="solid"/>
                      <a:round/>
                      <a:headEnd type="none" w="med" len="med"/>
                      <a:tailEnd type="none" w="med" len="med"/>
                    </a:lnT>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lnT w="12700" cap="flat" cmpd="sng" algn="ctr">
                      <a:solidFill>
                        <a:srgbClr val="7E7E7E"/>
                      </a:solidFill>
                      <a:prstDash val="solid"/>
                      <a:round/>
                      <a:headEnd type="none" w="med" len="med"/>
                      <a:tailEnd type="none" w="med" len="med"/>
                    </a:lnT>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lnT w="12700" cap="flat" cmpd="sng" algn="ctr">
                      <a:solidFill>
                        <a:srgbClr val="7E7E7E"/>
                      </a:solidFill>
                      <a:prstDash val="solid"/>
                      <a:round/>
                      <a:headEnd type="none" w="med" len="med"/>
                      <a:tailEnd type="none" w="med" len="med"/>
                    </a:lnT>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lnT w="12700" cap="flat" cmpd="sng" algn="ctr">
                      <a:solidFill>
                        <a:srgbClr val="7E7E7E"/>
                      </a:solidFill>
                      <a:prstDash val="solid"/>
                      <a:round/>
                      <a:headEnd type="none" w="med" len="med"/>
                      <a:tailEnd type="none" w="med" len="med"/>
                    </a:lnT>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lnT w="12700" cap="flat" cmpd="sng" algn="ctr">
                      <a:solidFill>
                        <a:srgbClr val="7E7E7E"/>
                      </a:solidFill>
                      <a:prstDash val="solid"/>
                      <a:round/>
                      <a:headEnd type="none" w="med" len="med"/>
                      <a:tailEnd type="none" w="med" len="med"/>
                    </a:lnT>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lnT w="12700" cap="flat" cmpd="sng" algn="ctr">
                      <a:solidFill>
                        <a:srgbClr val="7E7E7E"/>
                      </a:solidFill>
                      <a:prstDash val="solid"/>
                      <a:round/>
                      <a:headEnd type="none" w="med" len="med"/>
                      <a:tailEnd type="none" w="med" len="med"/>
                    </a:lnT>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lnT w="12700" cap="flat" cmpd="sng" algn="ctr">
                      <a:solidFill>
                        <a:srgbClr val="7E7E7E"/>
                      </a:solidFill>
                      <a:prstDash val="solid"/>
                      <a:round/>
                      <a:headEnd type="none" w="med" len="med"/>
                      <a:tailEnd type="none" w="med" len="med"/>
                    </a:lnT>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lnT w="12700" cap="flat" cmpd="sng" algn="ctr">
                      <a:solidFill>
                        <a:srgbClr val="7E7E7E"/>
                      </a:solidFill>
                      <a:prstDash val="solid"/>
                      <a:round/>
                      <a:headEnd type="none" w="med" len="med"/>
                      <a:tailEnd type="none" w="med" len="med"/>
                    </a:lnT>
                    <a:solidFill>
                      <a:schemeClr val="bg1">
                        <a:lumMod val="85000"/>
                      </a:schemeClr>
                    </a:solidFill>
                  </a:tcPr>
                </a:tc>
                <a:tc>
                  <a:txBody>
                    <a:bodyPr/>
                    <a:lstStyle/>
                    <a:p>
                      <a:pPr marL="0" algn="r" defTabSz="914400" rtl="0" eaLnBrk="1" latinLnBrk="0" hangingPunct="1"/>
                      <a:endParaRPr lang="en-GB" sz="1400" kern="1200" noProof="0">
                        <a:solidFill>
                          <a:schemeClr val="accent4"/>
                        </a:solidFill>
                        <a:latin typeface="+mn-lt"/>
                        <a:ea typeface="+mn-ea"/>
                        <a:cs typeface="+mn-cs"/>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7E7E7E"/>
                      </a:solidFill>
                      <a:prstDash val="solid"/>
                      <a:round/>
                      <a:headEnd type="none" w="med" len="med"/>
                      <a:tailEnd type="none" w="med" len="med"/>
                    </a:lnR>
                    <a:lnT w="12700" cap="flat" cmpd="sng" algn="ctr">
                      <a:solidFill>
                        <a:srgbClr val="7E7E7E"/>
                      </a:solidFill>
                      <a:prstDash val="solid"/>
                      <a:round/>
                      <a:headEnd type="none" w="med" len="med"/>
                      <a:tailEnd type="none" w="med" len="med"/>
                    </a:lnT>
                    <a:solidFill>
                      <a:schemeClr val="bg1">
                        <a:lumMod val="85000"/>
                      </a:schemeClr>
                    </a:solidFill>
                  </a:tcPr>
                </a:tc>
                <a:extLst>
                  <a:ext uri="{0D108BD9-81ED-4DB2-BD59-A6C34878D82A}">
                    <a16:rowId xmlns:a16="http://schemas.microsoft.com/office/drawing/2014/main" val="10002"/>
                  </a:ext>
                </a:extLst>
              </a:tr>
              <a:tr h="281119">
                <a:tc>
                  <a:txBody>
                    <a:bodyPr/>
                    <a:lstStyle/>
                    <a:p>
                      <a:pPr rtl="0"/>
                      <a:r>
                        <a:rPr lang="en-GB" sz="1200" noProof="0" dirty="0">
                          <a:solidFill>
                            <a:srgbClr val="000000"/>
                          </a:solidFill>
                          <a:latin typeface="+mn-lt"/>
                          <a:cs typeface="Arial" panose="020B0604020202020204" pitchFamily="34" charset="0"/>
                        </a:rPr>
                        <a:t>Part 1</a:t>
                      </a:r>
                    </a:p>
                  </a:txBody>
                  <a:tcPr marL="85726" marR="85726" marT="42863" marB="42863" anchor="ctr">
                    <a:lnL w="12700" cap="flat" cmpd="sng" algn="ctr">
                      <a:solidFill>
                        <a:srgbClr val="7E7E7E"/>
                      </a:solidFill>
                      <a:prstDash val="solid"/>
                      <a:round/>
                      <a:headEnd type="none" w="med" len="med"/>
                      <a:tailEnd type="none" w="med" len="med"/>
                    </a:lnL>
                    <a:lnR w="12700" cap="flat" cmpd="sng" algn="ctr">
                      <a:solidFill>
                        <a:srgbClr val="7E7E7E"/>
                      </a:solidFill>
                      <a:prstDash val="solid"/>
                      <a:round/>
                      <a:headEnd type="none" w="med" len="med"/>
                      <a:tailEnd type="none" w="med" len="med"/>
                    </a:lnR>
                    <a:solidFill>
                      <a:schemeClr val="bg1">
                        <a:lumMod val="75000"/>
                      </a:schemeClr>
                    </a:solidFill>
                  </a:tcPr>
                </a:tc>
                <a:tc>
                  <a:txBody>
                    <a:bodyPr/>
                    <a:lstStyle/>
                    <a:p>
                      <a:pPr rtl="0"/>
                      <a:endParaRPr lang="en-GB" sz="1700" noProof="0">
                        <a:latin typeface="+mn-lt"/>
                      </a:endParaRPr>
                    </a:p>
                  </a:txBody>
                  <a:tcPr marL="85726" marR="85726" marT="42863" marB="42863">
                    <a:lnL w="12700" cap="flat" cmpd="sng" algn="ctr">
                      <a:solidFill>
                        <a:srgbClr val="7E7E7E"/>
                      </a:solidFill>
                      <a:prstDash val="solid"/>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marL="0" algn="r" defTabSz="914400" rtl="0" eaLnBrk="1" latinLnBrk="0" hangingPunct="1"/>
                      <a:endParaRPr lang="en-GB" sz="1400" kern="1200" noProof="0" dirty="0">
                        <a:solidFill>
                          <a:schemeClr val="accent4"/>
                        </a:solidFill>
                        <a:latin typeface="+mn-lt"/>
                        <a:ea typeface="+mn-ea"/>
                        <a:cs typeface="+mn-cs"/>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7E7E7E"/>
                      </a:solidFill>
                      <a:prstDash val="solid"/>
                      <a:round/>
                      <a:headEnd type="none" w="med" len="med"/>
                      <a:tailEnd type="none" w="med" len="med"/>
                    </a:lnR>
                    <a:solidFill>
                      <a:schemeClr val="bg1">
                        <a:lumMod val="85000"/>
                      </a:schemeClr>
                    </a:solidFill>
                  </a:tcPr>
                </a:tc>
                <a:extLst>
                  <a:ext uri="{0D108BD9-81ED-4DB2-BD59-A6C34878D82A}">
                    <a16:rowId xmlns:a16="http://schemas.microsoft.com/office/drawing/2014/main" val="10003"/>
                  </a:ext>
                </a:extLst>
              </a:tr>
              <a:tr h="281119">
                <a:tc>
                  <a:txBody>
                    <a:bodyPr/>
                    <a:lstStyle/>
                    <a:p>
                      <a:pPr rtl="0"/>
                      <a:r>
                        <a:rPr lang="de-DE" sz="1200" noProof="0" dirty="0">
                          <a:solidFill>
                            <a:srgbClr val="000000"/>
                          </a:solidFill>
                          <a:latin typeface="+mn-lt"/>
                          <a:cs typeface="Arial" panose="020B0604020202020204" pitchFamily="34" charset="0"/>
                        </a:rPr>
                        <a:t>Part 2</a:t>
                      </a:r>
                      <a:endParaRPr lang="en-GB" sz="1200" noProof="0" dirty="0">
                        <a:solidFill>
                          <a:srgbClr val="000000"/>
                        </a:solidFill>
                        <a:latin typeface="+mn-lt"/>
                        <a:cs typeface="Arial" panose="020B0604020202020204" pitchFamily="34" charset="0"/>
                      </a:endParaRPr>
                    </a:p>
                  </a:txBody>
                  <a:tcPr marL="85726" marR="85726" marT="42863" marB="42863" anchor="ctr">
                    <a:lnL w="12700" cap="flat" cmpd="sng" algn="ctr">
                      <a:solidFill>
                        <a:srgbClr val="7E7E7E"/>
                      </a:solidFill>
                      <a:prstDash val="solid"/>
                      <a:round/>
                      <a:headEnd type="none" w="med" len="med"/>
                      <a:tailEnd type="none" w="med" len="med"/>
                    </a:lnL>
                    <a:lnR w="12700" cap="flat" cmpd="sng" algn="ctr">
                      <a:solidFill>
                        <a:srgbClr val="7E7E7E"/>
                      </a:solidFill>
                      <a:prstDash val="solid"/>
                      <a:round/>
                      <a:headEnd type="none" w="med" len="med"/>
                      <a:tailEnd type="none" w="med" len="med"/>
                    </a:lnR>
                    <a:solidFill>
                      <a:schemeClr val="bg1">
                        <a:lumMod val="75000"/>
                      </a:schemeClr>
                    </a:solidFill>
                  </a:tcPr>
                </a:tc>
                <a:tc>
                  <a:txBody>
                    <a:bodyPr/>
                    <a:lstStyle/>
                    <a:p>
                      <a:pPr rtl="0"/>
                      <a:endParaRPr lang="en-GB" sz="1700" noProof="0">
                        <a:latin typeface="+mn-lt"/>
                      </a:endParaRPr>
                    </a:p>
                  </a:txBody>
                  <a:tcPr marL="85726" marR="85726" marT="42863" marB="42863">
                    <a:lnL w="12700" cap="flat" cmpd="sng" algn="ctr">
                      <a:solidFill>
                        <a:srgbClr val="7E7E7E"/>
                      </a:solidFill>
                      <a:prstDash val="solid"/>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marL="0" algn="r" defTabSz="914400" rtl="0" eaLnBrk="1" latinLnBrk="0" hangingPunct="1"/>
                      <a:endParaRPr lang="en-GB" sz="1400" kern="1200" noProof="0" dirty="0">
                        <a:solidFill>
                          <a:schemeClr val="accent4"/>
                        </a:solidFill>
                        <a:latin typeface="+mn-lt"/>
                        <a:ea typeface="+mn-ea"/>
                        <a:cs typeface="+mn-cs"/>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7E7E7E"/>
                      </a:solidFill>
                      <a:prstDash val="solid"/>
                      <a:round/>
                      <a:headEnd type="none" w="med" len="med"/>
                      <a:tailEnd type="none" w="med" len="med"/>
                    </a:lnR>
                    <a:solidFill>
                      <a:schemeClr val="bg1">
                        <a:lumMod val="85000"/>
                      </a:schemeClr>
                    </a:solidFill>
                  </a:tcPr>
                </a:tc>
                <a:extLst>
                  <a:ext uri="{0D108BD9-81ED-4DB2-BD59-A6C34878D82A}">
                    <a16:rowId xmlns:a16="http://schemas.microsoft.com/office/drawing/2014/main" val="2112859966"/>
                  </a:ext>
                </a:extLst>
              </a:tr>
            </a:tbl>
          </a:graphicData>
        </a:graphic>
      </p:graphicFrame>
      <p:sp>
        <p:nvSpPr>
          <p:cNvPr id="32" name="Flowchart: Decision 36" descr="decision option"/>
          <p:cNvSpPr/>
          <p:nvPr/>
        </p:nvSpPr>
        <p:spPr>
          <a:xfrm>
            <a:off x="6757643" y="1794593"/>
            <a:ext cx="243590" cy="290215"/>
          </a:xfrm>
          <a:prstGeom prst="flowChartDecision">
            <a:avLst/>
          </a:prstGeom>
          <a:solidFill>
            <a:srgbClr val="FF0000"/>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rtl="0">
              <a:defRPr/>
            </a:pPr>
            <a:endParaRPr lang="en-GB">
              <a:solidFill>
                <a:schemeClr val="tx1"/>
              </a:solidFill>
              <a:latin typeface="+mj-lt"/>
            </a:endParaRPr>
          </a:p>
        </p:txBody>
      </p:sp>
      <p:sp>
        <p:nvSpPr>
          <p:cNvPr id="33" name="Rectangle 65" descr="project duration bar"/>
          <p:cNvSpPr>
            <a:spLocks noChangeArrowheads="1"/>
          </p:cNvSpPr>
          <p:nvPr/>
        </p:nvSpPr>
        <p:spPr bwMode="auto">
          <a:xfrm flipV="1">
            <a:off x="6757643" y="2259346"/>
            <a:ext cx="3205365" cy="18502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lnSpc>
                <a:spcPct val="85000"/>
              </a:lnSpc>
              <a:spcBef>
                <a:spcPct val="20000"/>
              </a:spcBef>
            </a:pPr>
            <a:endParaRPr lang="en-GB">
              <a:latin typeface="+mj-lt"/>
            </a:endParaRPr>
          </a:p>
        </p:txBody>
      </p:sp>
      <p:graphicFrame>
        <p:nvGraphicFramePr>
          <p:cNvPr id="28" name="Table 27">
            <a:extLst>
              <a:ext uri="{FF2B5EF4-FFF2-40B4-BE49-F238E27FC236}">
                <a16:creationId xmlns:a16="http://schemas.microsoft.com/office/drawing/2014/main" id="{BD866446-42B5-DF4F-94C8-023FC79A5463}"/>
              </a:ext>
            </a:extLst>
          </p:cNvPr>
          <p:cNvGraphicFramePr>
            <a:graphicFrameLocks noGrp="1"/>
          </p:cNvGraphicFramePr>
          <p:nvPr/>
        </p:nvGraphicFramePr>
        <p:xfrm>
          <a:off x="1592922" y="3242788"/>
          <a:ext cx="8902683" cy="299086"/>
        </p:xfrm>
        <a:graphic>
          <a:graphicData uri="http://schemas.openxmlformats.org/drawingml/2006/table">
            <a:tbl>
              <a:tblPr firstRow="1" bandRow="1">
                <a:effectLst>
                  <a:outerShdw blurRad="114300" dist="38100" dir="2700000" algn="tl" rotWithShape="0">
                    <a:prstClr val="black">
                      <a:alpha val="20000"/>
                    </a:prstClr>
                  </a:outerShdw>
                </a:effectLst>
                <a:tableStyleId>{5C22544A-7EE6-4342-B048-85BDC9FD1C3A}</a:tableStyleId>
              </a:tblPr>
              <a:tblGrid>
                <a:gridCol w="887948">
                  <a:extLst>
                    <a:ext uri="{9D8B030D-6E8A-4147-A177-3AD203B41FA5}">
                      <a16:colId xmlns:a16="http://schemas.microsoft.com/office/drawing/2014/main" val="20000"/>
                    </a:ext>
                  </a:extLst>
                </a:gridCol>
                <a:gridCol w="8014735">
                  <a:extLst>
                    <a:ext uri="{9D8B030D-6E8A-4147-A177-3AD203B41FA5}">
                      <a16:colId xmlns:a16="http://schemas.microsoft.com/office/drawing/2014/main" val="20001"/>
                    </a:ext>
                  </a:extLst>
                </a:gridCol>
              </a:tblGrid>
              <a:tr h="228600">
                <a:tc>
                  <a:txBody>
                    <a:bodyPr/>
                    <a:lstStyle/>
                    <a:p>
                      <a:pPr algn="ctr" rtl="0"/>
                      <a:r>
                        <a:rPr lang="en-gb" sz="1400" b="1">
                          <a:effectLst>
                            <a:outerShdw blurRad="38100" dist="38100" dir="2700000" algn="tl">
                              <a:srgbClr val="000000">
                                <a:alpha val="43137"/>
                              </a:srgbClr>
                            </a:outerShdw>
                          </a:effectLst>
                          <a:latin typeface="+mj-lt"/>
                          <a:cs typeface="Arial" panose="020B0604020202020204" pitchFamily="34" charset="0"/>
                        </a:rPr>
                        <a:t>Tasks</a:t>
                      </a:r>
                    </a:p>
                  </a:txBody>
                  <a:tcPr marL="85726" marR="85726" marT="42863" marB="42863">
                    <a:lnL w="12700" cap="flat" cmpd="sng" algn="ctr">
                      <a:solidFill>
                        <a:srgbClr val="7E7E7E"/>
                      </a:solidFill>
                      <a:prstDash val="solid"/>
                      <a:round/>
                      <a:headEnd type="none" w="med" len="med"/>
                      <a:tailEnd type="none" w="med" len="med"/>
                    </a:lnL>
                    <a:lnT w="12700" cap="flat" cmpd="sng" algn="ctr">
                      <a:solidFill>
                        <a:srgbClr val="7E7E7E"/>
                      </a:solidFill>
                      <a:prstDash val="solid"/>
                      <a:round/>
                      <a:headEnd type="none" w="med" len="med"/>
                      <a:tailEnd type="none" w="med" len="med"/>
                    </a:lnT>
                    <a:lnB w="12700" cap="flat" cmpd="sng" algn="ctr">
                      <a:solidFill>
                        <a:srgbClr val="7E7E7E"/>
                      </a:solidFill>
                      <a:prstDash val="solid"/>
                      <a:round/>
                      <a:headEnd type="none" w="med" len="med"/>
                      <a:tailEnd type="none" w="med" len="med"/>
                    </a:lnB>
                    <a:solidFill>
                      <a:schemeClr val="accent1"/>
                    </a:solidFill>
                  </a:tcPr>
                </a:tc>
                <a:tc>
                  <a:txBody>
                    <a:bodyPr/>
                    <a:lstStyle/>
                    <a:p>
                      <a:pPr algn="ctr" rtl="0"/>
                      <a:r>
                        <a:rPr lang="de-DE" sz="1400" b="1" dirty="0">
                          <a:effectLst>
                            <a:outerShdw blurRad="38100" dist="38100" dir="2700000" algn="tl">
                              <a:srgbClr val="000000">
                                <a:alpha val="43137"/>
                              </a:srgbClr>
                            </a:outerShdw>
                          </a:effectLst>
                          <a:latin typeface="+mj-lt"/>
                          <a:cs typeface="Arial" panose="020B0604020202020204" pitchFamily="34" charset="0"/>
                        </a:rPr>
                        <a:t>J</a:t>
                      </a:r>
                      <a:r>
                        <a:rPr lang="en-gb" sz="1400" b="1" dirty="0" err="1">
                          <a:effectLst>
                            <a:outerShdw blurRad="38100" dist="38100" dir="2700000" algn="tl">
                              <a:srgbClr val="000000">
                                <a:alpha val="43137"/>
                              </a:srgbClr>
                            </a:outerShdw>
                          </a:effectLst>
                          <a:latin typeface="+mj-lt"/>
                          <a:cs typeface="Arial" panose="020B0604020202020204" pitchFamily="34" charset="0"/>
                        </a:rPr>
                        <a:t>une</a:t>
                      </a:r>
                      <a:endParaRPr lang="en-gb" sz="1400" b="1" dirty="0">
                        <a:effectLst>
                          <a:outerShdw blurRad="38100" dist="38100" dir="2700000" algn="tl">
                            <a:srgbClr val="000000">
                              <a:alpha val="43137"/>
                            </a:srgbClr>
                          </a:outerShdw>
                        </a:effectLst>
                        <a:latin typeface="+mj-lt"/>
                        <a:cs typeface="Arial" panose="020B0604020202020204" pitchFamily="34" charset="0"/>
                      </a:endParaRPr>
                    </a:p>
                  </a:txBody>
                  <a:tcPr marL="85726" marR="85726" marT="42863" marB="42863">
                    <a:lnR w="12700" cap="flat" cmpd="sng" algn="ctr">
                      <a:solidFill>
                        <a:srgbClr val="7E7E7E"/>
                      </a:solidFill>
                      <a:prstDash val="solid"/>
                      <a:round/>
                      <a:headEnd type="none" w="med" len="med"/>
                      <a:tailEnd type="none" w="med" len="med"/>
                    </a:lnR>
                    <a:lnT w="12700" cap="flat" cmpd="sng" algn="ctr">
                      <a:solidFill>
                        <a:srgbClr val="7E7E7E"/>
                      </a:solidFill>
                      <a:prstDash val="solid"/>
                      <a:round/>
                      <a:headEnd type="none" w="med" len="med"/>
                      <a:tailEnd type="none" w="med" len="med"/>
                    </a:lnT>
                    <a:lnB w="12700" cap="flat" cmpd="sng" algn="ctr">
                      <a:solidFill>
                        <a:srgbClr val="7E7E7E"/>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bl>
          </a:graphicData>
        </a:graphic>
      </p:graphicFrame>
      <p:graphicFrame>
        <p:nvGraphicFramePr>
          <p:cNvPr id="31" name="Table 30"/>
          <p:cNvGraphicFramePr>
            <a:graphicFrameLocks noGrp="1"/>
          </p:cNvGraphicFramePr>
          <p:nvPr/>
        </p:nvGraphicFramePr>
        <p:xfrm>
          <a:off x="1592922" y="3541874"/>
          <a:ext cx="8902683" cy="1592584"/>
        </p:xfrm>
        <a:graphic>
          <a:graphicData uri="http://schemas.openxmlformats.org/drawingml/2006/table">
            <a:tbl>
              <a:tblPr firstRow="1" bandRow="1">
                <a:effectLst>
                  <a:outerShdw blurRad="114300" dist="38100" dir="2700000" algn="tl" rotWithShape="0">
                    <a:prstClr val="black">
                      <a:alpha val="20000"/>
                    </a:prstClr>
                  </a:outerShdw>
                </a:effectLst>
                <a:tableStyleId>{5C22544A-7EE6-4342-B048-85BDC9FD1C3A}</a:tableStyleId>
              </a:tblPr>
              <a:tblGrid>
                <a:gridCol w="887948">
                  <a:extLst>
                    <a:ext uri="{9D8B030D-6E8A-4147-A177-3AD203B41FA5}">
                      <a16:colId xmlns:a16="http://schemas.microsoft.com/office/drawing/2014/main" val="20000"/>
                    </a:ext>
                  </a:extLst>
                </a:gridCol>
                <a:gridCol w="258539">
                  <a:extLst>
                    <a:ext uri="{9D8B030D-6E8A-4147-A177-3AD203B41FA5}">
                      <a16:colId xmlns:a16="http://schemas.microsoft.com/office/drawing/2014/main" val="20001"/>
                    </a:ext>
                  </a:extLst>
                </a:gridCol>
                <a:gridCol w="258539">
                  <a:extLst>
                    <a:ext uri="{9D8B030D-6E8A-4147-A177-3AD203B41FA5}">
                      <a16:colId xmlns:a16="http://schemas.microsoft.com/office/drawing/2014/main" val="20002"/>
                    </a:ext>
                  </a:extLst>
                </a:gridCol>
                <a:gridCol w="258539">
                  <a:extLst>
                    <a:ext uri="{9D8B030D-6E8A-4147-A177-3AD203B41FA5}">
                      <a16:colId xmlns:a16="http://schemas.microsoft.com/office/drawing/2014/main" val="20003"/>
                    </a:ext>
                  </a:extLst>
                </a:gridCol>
                <a:gridCol w="258539">
                  <a:extLst>
                    <a:ext uri="{9D8B030D-6E8A-4147-A177-3AD203B41FA5}">
                      <a16:colId xmlns:a16="http://schemas.microsoft.com/office/drawing/2014/main" val="20004"/>
                    </a:ext>
                  </a:extLst>
                </a:gridCol>
                <a:gridCol w="258539">
                  <a:extLst>
                    <a:ext uri="{9D8B030D-6E8A-4147-A177-3AD203B41FA5}">
                      <a16:colId xmlns:a16="http://schemas.microsoft.com/office/drawing/2014/main" val="20005"/>
                    </a:ext>
                  </a:extLst>
                </a:gridCol>
                <a:gridCol w="258539">
                  <a:extLst>
                    <a:ext uri="{9D8B030D-6E8A-4147-A177-3AD203B41FA5}">
                      <a16:colId xmlns:a16="http://schemas.microsoft.com/office/drawing/2014/main" val="20006"/>
                    </a:ext>
                  </a:extLst>
                </a:gridCol>
                <a:gridCol w="258539">
                  <a:extLst>
                    <a:ext uri="{9D8B030D-6E8A-4147-A177-3AD203B41FA5}">
                      <a16:colId xmlns:a16="http://schemas.microsoft.com/office/drawing/2014/main" val="20007"/>
                    </a:ext>
                  </a:extLst>
                </a:gridCol>
                <a:gridCol w="258539">
                  <a:extLst>
                    <a:ext uri="{9D8B030D-6E8A-4147-A177-3AD203B41FA5}">
                      <a16:colId xmlns:a16="http://schemas.microsoft.com/office/drawing/2014/main" val="20008"/>
                    </a:ext>
                  </a:extLst>
                </a:gridCol>
                <a:gridCol w="258539">
                  <a:extLst>
                    <a:ext uri="{9D8B030D-6E8A-4147-A177-3AD203B41FA5}">
                      <a16:colId xmlns:a16="http://schemas.microsoft.com/office/drawing/2014/main" val="20009"/>
                    </a:ext>
                  </a:extLst>
                </a:gridCol>
                <a:gridCol w="258539">
                  <a:extLst>
                    <a:ext uri="{9D8B030D-6E8A-4147-A177-3AD203B41FA5}">
                      <a16:colId xmlns:a16="http://schemas.microsoft.com/office/drawing/2014/main" val="20010"/>
                    </a:ext>
                  </a:extLst>
                </a:gridCol>
                <a:gridCol w="258539">
                  <a:extLst>
                    <a:ext uri="{9D8B030D-6E8A-4147-A177-3AD203B41FA5}">
                      <a16:colId xmlns:a16="http://schemas.microsoft.com/office/drawing/2014/main" val="20011"/>
                    </a:ext>
                  </a:extLst>
                </a:gridCol>
                <a:gridCol w="258539">
                  <a:extLst>
                    <a:ext uri="{9D8B030D-6E8A-4147-A177-3AD203B41FA5}">
                      <a16:colId xmlns:a16="http://schemas.microsoft.com/office/drawing/2014/main" val="20012"/>
                    </a:ext>
                  </a:extLst>
                </a:gridCol>
                <a:gridCol w="258539">
                  <a:extLst>
                    <a:ext uri="{9D8B030D-6E8A-4147-A177-3AD203B41FA5}">
                      <a16:colId xmlns:a16="http://schemas.microsoft.com/office/drawing/2014/main" val="20013"/>
                    </a:ext>
                  </a:extLst>
                </a:gridCol>
                <a:gridCol w="258539">
                  <a:extLst>
                    <a:ext uri="{9D8B030D-6E8A-4147-A177-3AD203B41FA5}">
                      <a16:colId xmlns:a16="http://schemas.microsoft.com/office/drawing/2014/main" val="20014"/>
                    </a:ext>
                  </a:extLst>
                </a:gridCol>
                <a:gridCol w="258539">
                  <a:extLst>
                    <a:ext uri="{9D8B030D-6E8A-4147-A177-3AD203B41FA5}">
                      <a16:colId xmlns:a16="http://schemas.microsoft.com/office/drawing/2014/main" val="20015"/>
                    </a:ext>
                  </a:extLst>
                </a:gridCol>
                <a:gridCol w="258539">
                  <a:extLst>
                    <a:ext uri="{9D8B030D-6E8A-4147-A177-3AD203B41FA5}">
                      <a16:colId xmlns:a16="http://schemas.microsoft.com/office/drawing/2014/main" val="20016"/>
                    </a:ext>
                  </a:extLst>
                </a:gridCol>
                <a:gridCol w="258539">
                  <a:extLst>
                    <a:ext uri="{9D8B030D-6E8A-4147-A177-3AD203B41FA5}">
                      <a16:colId xmlns:a16="http://schemas.microsoft.com/office/drawing/2014/main" val="20017"/>
                    </a:ext>
                  </a:extLst>
                </a:gridCol>
                <a:gridCol w="258539">
                  <a:extLst>
                    <a:ext uri="{9D8B030D-6E8A-4147-A177-3AD203B41FA5}">
                      <a16:colId xmlns:a16="http://schemas.microsoft.com/office/drawing/2014/main" val="20018"/>
                    </a:ext>
                  </a:extLst>
                </a:gridCol>
                <a:gridCol w="258539">
                  <a:extLst>
                    <a:ext uri="{9D8B030D-6E8A-4147-A177-3AD203B41FA5}">
                      <a16:colId xmlns:a16="http://schemas.microsoft.com/office/drawing/2014/main" val="20019"/>
                    </a:ext>
                  </a:extLst>
                </a:gridCol>
                <a:gridCol w="258539">
                  <a:extLst>
                    <a:ext uri="{9D8B030D-6E8A-4147-A177-3AD203B41FA5}">
                      <a16:colId xmlns:a16="http://schemas.microsoft.com/office/drawing/2014/main" val="20020"/>
                    </a:ext>
                  </a:extLst>
                </a:gridCol>
                <a:gridCol w="258539">
                  <a:extLst>
                    <a:ext uri="{9D8B030D-6E8A-4147-A177-3AD203B41FA5}">
                      <a16:colId xmlns:a16="http://schemas.microsoft.com/office/drawing/2014/main" val="20021"/>
                    </a:ext>
                  </a:extLst>
                </a:gridCol>
                <a:gridCol w="258539">
                  <a:extLst>
                    <a:ext uri="{9D8B030D-6E8A-4147-A177-3AD203B41FA5}">
                      <a16:colId xmlns:a16="http://schemas.microsoft.com/office/drawing/2014/main" val="20022"/>
                    </a:ext>
                  </a:extLst>
                </a:gridCol>
                <a:gridCol w="258539">
                  <a:extLst>
                    <a:ext uri="{9D8B030D-6E8A-4147-A177-3AD203B41FA5}">
                      <a16:colId xmlns:a16="http://schemas.microsoft.com/office/drawing/2014/main" val="20023"/>
                    </a:ext>
                  </a:extLst>
                </a:gridCol>
                <a:gridCol w="258539">
                  <a:extLst>
                    <a:ext uri="{9D8B030D-6E8A-4147-A177-3AD203B41FA5}">
                      <a16:colId xmlns:a16="http://schemas.microsoft.com/office/drawing/2014/main" val="20024"/>
                    </a:ext>
                  </a:extLst>
                </a:gridCol>
                <a:gridCol w="258539">
                  <a:extLst>
                    <a:ext uri="{9D8B030D-6E8A-4147-A177-3AD203B41FA5}">
                      <a16:colId xmlns:a16="http://schemas.microsoft.com/office/drawing/2014/main" val="20025"/>
                    </a:ext>
                  </a:extLst>
                </a:gridCol>
                <a:gridCol w="258539">
                  <a:extLst>
                    <a:ext uri="{9D8B030D-6E8A-4147-A177-3AD203B41FA5}">
                      <a16:colId xmlns:a16="http://schemas.microsoft.com/office/drawing/2014/main" val="20026"/>
                    </a:ext>
                  </a:extLst>
                </a:gridCol>
                <a:gridCol w="258539">
                  <a:extLst>
                    <a:ext uri="{9D8B030D-6E8A-4147-A177-3AD203B41FA5}">
                      <a16:colId xmlns:a16="http://schemas.microsoft.com/office/drawing/2014/main" val="20027"/>
                    </a:ext>
                  </a:extLst>
                </a:gridCol>
                <a:gridCol w="258539">
                  <a:extLst>
                    <a:ext uri="{9D8B030D-6E8A-4147-A177-3AD203B41FA5}">
                      <a16:colId xmlns:a16="http://schemas.microsoft.com/office/drawing/2014/main" val="20028"/>
                    </a:ext>
                  </a:extLst>
                </a:gridCol>
                <a:gridCol w="258539">
                  <a:extLst>
                    <a:ext uri="{9D8B030D-6E8A-4147-A177-3AD203B41FA5}">
                      <a16:colId xmlns:a16="http://schemas.microsoft.com/office/drawing/2014/main" val="20029"/>
                    </a:ext>
                  </a:extLst>
                </a:gridCol>
                <a:gridCol w="258539">
                  <a:extLst>
                    <a:ext uri="{9D8B030D-6E8A-4147-A177-3AD203B41FA5}">
                      <a16:colId xmlns:a16="http://schemas.microsoft.com/office/drawing/2014/main" val="20030"/>
                    </a:ext>
                  </a:extLst>
                </a:gridCol>
                <a:gridCol w="258565">
                  <a:extLst>
                    <a:ext uri="{9D8B030D-6E8A-4147-A177-3AD203B41FA5}">
                      <a16:colId xmlns:a16="http://schemas.microsoft.com/office/drawing/2014/main" val="20031"/>
                    </a:ext>
                  </a:extLst>
                </a:gridCol>
              </a:tblGrid>
              <a:tr h="108589">
                <a:tc>
                  <a:txBody>
                    <a:bodyPr/>
                    <a:lstStyle/>
                    <a:p>
                      <a:pPr algn="ctr" rtl="0"/>
                      <a:endParaRPr lang="en-GB" sz="1400" noProof="0" dirty="0">
                        <a:latin typeface="+mn-lt"/>
                      </a:endParaRPr>
                    </a:p>
                  </a:txBody>
                  <a:tcPr marL="0" marR="0" marT="0" marB="0">
                    <a:lnL w="12700" cap="flat" cmpd="sng" algn="ctr">
                      <a:solidFill>
                        <a:srgbClr val="7E7E7E"/>
                      </a:solidFill>
                      <a:prstDash val="solid"/>
                      <a:round/>
                      <a:headEnd type="none" w="med" len="med"/>
                      <a:tailEnd type="none" w="med" len="med"/>
                    </a:lnL>
                    <a:lnR w="12700" cap="flat" cmpd="sng" algn="ctr">
                      <a:solidFill>
                        <a:srgbClr val="7E7E7E"/>
                      </a:solidFill>
                      <a:prstDash val="solid"/>
                      <a:round/>
                      <a:headEnd type="none" w="med" len="med"/>
                      <a:tailEnd type="none" w="med" len="med"/>
                    </a:lnR>
                    <a:lnT w="12700" cap="flat" cmpd="sng" algn="ctr">
                      <a:solidFill>
                        <a:srgbClr val="7E7E7E"/>
                      </a:solidFill>
                      <a:prstDash val="solid"/>
                      <a:round/>
                      <a:headEnd type="none" w="med" len="med"/>
                      <a:tailEnd type="none" w="med" len="med"/>
                    </a:lnT>
                    <a:lnB w="12700" cap="flat" cmpd="sng" algn="ctr">
                      <a:solidFill>
                        <a:srgbClr val="7E7E7E"/>
                      </a:solidFill>
                      <a:prstDash val="solid"/>
                      <a:round/>
                      <a:headEnd type="none" w="med" len="med"/>
                      <a:tailEnd type="none" w="med" len="med"/>
                    </a:lnB>
                    <a:solidFill>
                      <a:schemeClr val="bg1">
                        <a:lumMod val="7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100" noProof="0">
                          <a:solidFill>
                            <a:schemeClr val="tx1"/>
                          </a:solidFill>
                          <a:latin typeface="+mn-lt"/>
                          <a:cs typeface="Arial" panose="020B0604020202020204" pitchFamily="34" charset="0"/>
                        </a:rPr>
                        <a:t>1</a:t>
                      </a:r>
                    </a:p>
                  </a:txBody>
                  <a:tcPr marL="0" marR="0" marT="0" marB="0" anchor="ctr">
                    <a:lnL w="12700" cap="flat" cmpd="sng" algn="ctr">
                      <a:solidFill>
                        <a:srgbClr val="7E7E7E"/>
                      </a:solidFill>
                      <a:prstDash val="solid"/>
                      <a:round/>
                      <a:headEnd type="none" w="med" len="med"/>
                      <a:tailEnd type="none" w="med" len="med"/>
                    </a:lnL>
                    <a:lnR w="12700" cap="flat" cmpd="sng" algn="ctr">
                      <a:solidFill>
                        <a:srgbClr val="FFFFFF"/>
                      </a:solidFill>
                      <a:prstDash val="sysDot"/>
                      <a:round/>
                      <a:headEnd type="none" w="med" len="med"/>
                      <a:tailEnd type="none" w="med" len="med"/>
                    </a:lnR>
                    <a:lnT w="12700" cap="flat" cmpd="sng" algn="ctr">
                      <a:solidFill>
                        <a:srgbClr val="7E7E7E"/>
                      </a:solidFill>
                      <a:prstDash val="solid"/>
                      <a:round/>
                      <a:headEnd type="none" w="med" len="med"/>
                      <a:tailEnd type="none" w="med" len="med"/>
                    </a:lnT>
                    <a:lnB w="12700" cap="flat" cmpd="sng" algn="ctr">
                      <a:solidFill>
                        <a:srgbClr val="7E7E7E"/>
                      </a:solidFill>
                      <a:prstDash val="solid"/>
                      <a:round/>
                      <a:headEnd type="none" w="med" len="med"/>
                      <a:tailEnd type="none" w="med" len="med"/>
                    </a:lnB>
                    <a:solidFill>
                      <a:schemeClr val="bg1">
                        <a:lumMod val="8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100" noProof="0">
                          <a:solidFill>
                            <a:schemeClr val="tx1"/>
                          </a:solidFill>
                          <a:latin typeface="+mn-lt"/>
                          <a:cs typeface="Arial" panose="020B0604020202020204" pitchFamily="34" charset="0"/>
                        </a:rPr>
                        <a:t>2</a:t>
                      </a:r>
                    </a:p>
                  </a:txBody>
                  <a:tcPr marL="0" marR="0" marT="0" marB="0" anchor="ctr">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lnT w="12700" cap="flat" cmpd="sng" algn="ctr">
                      <a:solidFill>
                        <a:srgbClr val="7E7E7E"/>
                      </a:solidFill>
                      <a:prstDash val="solid"/>
                      <a:round/>
                      <a:headEnd type="none" w="med" len="med"/>
                      <a:tailEnd type="none" w="med" len="med"/>
                    </a:lnT>
                    <a:lnB w="12700" cap="flat" cmpd="sng" algn="ctr">
                      <a:solidFill>
                        <a:srgbClr val="7E7E7E"/>
                      </a:solidFill>
                      <a:prstDash val="solid"/>
                      <a:round/>
                      <a:headEnd type="none" w="med" len="med"/>
                      <a:tailEnd type="none" w="med" len="med"/>
                    </a:lnB>
                    <a:solidFill>
                      <a:schemeClr val="bg1">
                        <a:lumMod val="85000"/>
                      </a:schemeClr>
                    </a:solidFill>
                  </a:tcPr>
                </a:tc>
                <a:tc>
                  <a:txBody>
                    <a:bodyPr/>
                    <a:lstStyle/>
                    <a:p>
                      <a:pPr algn="ctr" rtl="0"/>
                      <a:r>
                        <a:rPr lang="en-GB" sz="1100" noProof="0">
                          <a:solidFill>
                            <a:schemeClr val="tx1"/>
                          </a:solidFill>
                          <a:latin typeface="+mn-lt"/>
                          <a:cs typeface="Arial" panose="020B0604020202020204" pitchFamily="34" charset="0"/>
                        </a:rPr>
                        <a:t>3</a:t>
                      </a:r>
                    </a:p>
                  </a:txBody>
                  <a:tcPr marL="0" marR="0" marT="0" marB="0" anchor="ctr">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lnT w="12700" cap="flat" cmpd="sng" algn="ctr">
                      <a:solidFill>
                        <a:srgbClr val="7E7E7E"/>
                      </a:solidFill>
                      <a:prstDash val="solid"/>
                      <a:round/>
                      <a:headEnd type="none" w="med" len="med"/>
                      <a:tailEnd type="none" w="med" len="med"/>
                    </a:lnT>
                    <a:lnB w="12700" cap="flat" cmpd="sng" algn="ctr">
                      <a:solidFill>
                        <a:srgbClr val="7E7E7E"/>
                      </a:solidFill>
                      <a:prstDash val="solid"/>
                      <a:round/>
                      <a:headEnd type="none" w="med" len="med"/>
                      <a:tailEnd type="none" w="med" len="med"/>
                    </a:lnB>
                    <a:solidFill>
                      <a:schemeClr val="bg1">
                        <a:lumMod val="85000"/>
                      </a:schemeClr>
                    </a:solidFill>
                  </a:tcPr>
                </a:tc>
                <a:tc>
                  <a:txBody>
                    <a:bodyPr/>
                    <a:lstStyle/>
                    <a:p>
                      <a:pPr algn="ctr" rtl="0"/>
                      <a:r>
                        <a:rPr lang="en-GB" sz="1100" noProof="0">
                          <a:solidFill>
                            <a:schemeClr val="tx1"/>
                          </a:solidFill>
                          <a:latin typeface="+mn-lt"/>
                          <a:cs typeface="Arial" panose="020B0604020202020204" pitchFamily="34" charset="0"/>
                        </a:rPr>
                        <a:t>4</a:t>
                      </a:r>
                    </a:p>
                  </a:txBody>
                  <a:tcPr marL="0" marR="0" marT="0" marB="0" anchor="ctr">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lnT w="12700" cap="flat" cmpd="sng" algn="ctr">
                      <a:solidFill>
                        <a:srgbClr val="7E7E7E"/>
                      </a:solidFill>
                      <a:prstDash val="solid"/>
                      <a:round/>
                      <a:headEnd type="none" w="med" len="med"/>
                      <a:tailEnd type="none" w="med" len="med"/>
                    </a:lnT>
                    <a:lnB w="12700" cap="flat" cmpd="sng" algn="ctr">
                      <a:solidFill>
                        <a:srgbClr val="7E7E7E"/>
                      </a:solidFill>
                      <a:prstDash val="solid"/>
                      <a:round/>
                      <a:headEnd type="none" w="med" len="med"/>
                      <a:tailEnd type="none" w="med" len="med"/>
                    </a:lnB>
                    <a:solidFill>
                      <a:schemeClr val="bg1">
                        <a:lumMod val="85000"/>
                      </a:schemeClr>
                    </a:solidFill>
                  </a:tcPr>
                </a:tc>
                <a:tc>
                  <a:txBody>
                    <a:bodyPr/>
                    <a:lstStyle/>
                    <a:p>
                      <a:pPr algn="ctr" rtl="0"/>
                      <a:r>
                        <a:rPr lang="en-GB" sz="1100" noProof="0">
                          <a:solidFill>
                            <a:schemeClr val="tx1"/>
                          </a:solidFill>
                          <a:latin typeface="+mn-lt"/>
                          <a:cs typeface="Arial" panose="020B0604020202020204" pitchFamily="34" charset="0"/>
                        </a:rPr>
                        <a:t>5</a:t>
                      </a:r>
                    </a:p>
                  </a:txBody>
                  <a:tcPr marL="0" marR="0" marT="0" marB="0" anchor="ctr">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lnT w="12700" cap="flat" cmpd="sng" algn="ctr">
                      <a:solidFill>
                        <a:srgbClr val="7E7E7E"/>
                      </a:solidFill>
                      <a:prstDash val="solid"/>
                      <a:round/>
                      <a:headEnd type="none" w="med" len="med"/>
                      <a:tailEnd type="none" w="med" len="med"/>
                    </a:lnT>
                    <a:lnB w="12700" cap="flat" cmpd="sng" algn="ctr">
                      <a:solidFill>
                        <a:srgbClr val="7E7E7E"/>
                      </a:solidFill>
                      <a:prstDash val="solid"/>
                      <a:round/>
                      <a:headEnd type="none" w="med" len="med"/>
                      <a:tailEnd type="none" w="med" len="med"/>
                    </a:lnB>
                    <a:solidFill>
                      <a:schemeClr val="bg1">
                        <a:lumMod val="85000"/>
                      </a:schemeClr>
                    </a:solidFill>
                  </a:tcPr>
                </a:tc>
                <a:tc>
                  <a:txBody>
                    <a:bodyPr/>
                    <a:lstStyle/>
                    <a:p>
                      <a:pPr algn="ctr" rtl="0"/>
                      <a:r>
                        <a:rPr lang="en-GB" sz="1100" noProof="0">
                          <a:solidFill>
                            <a:schemeClr val="tx1"/>
                          </a:solidFill>
                          <a:latin typeface="+mn-lt"/>
                          <a:cs typeface="Arial" panose="020B0604020202020204" pitchFamily="34" charset="0"/>
                        </a:rPr>
                        <a:t>6</a:t>
                      </a:r>
                    </a:p>
                  </a:txBody>
                  <a:tcPr marL="0" marR="0" marT="0" marB="0" anchor="ctr">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lnT w="12700" cap="flat" cmpd="sng" algn="ctr">
                      <a:solidFill>
                        <a:srgbClr val="7E7E7E"/>
                      </a:solidFill>
                      <a:prstDash val="solid"/>
                      <a:round/>
                      <a:headEnd type="none" w="med" len="med"/>
                      <a:tailEnd type="none" w="med" len="med"/>
                    </a:lnT>
                    <a:lnB w="12700" cap="flat" cmpd="sng" algn="ctr">
                      <a:solidFill>
                        <a:srgbClr val="7E7E7E"/>
                      </a:solidFill>
                      <a:prstDash val="solid"/>
                      <a:round/>
                      <a:headEnd type="none" w="med" len="med"/>
                      <a:tailEnd type="none" w="med" len="med"/>
                    </a:lnB>
                    <a:solidFill>
                      <a:schemeClr val="bg1">
                        <a:lumMod val="85000"/>
                      </a:schemeClr>
                    </a:solidFill>
                  </a:tcPr>
                </a:tc>
                <a:tc>
                  <a:txBody>
                    <a:bodyPr/>
                    <a:lstStyle/>
                    <a:p>
                      <a:pPr algn="ctr" rtl="0"/>
                      <a:r>
                        <a:rPr lang="en-GB" sz="1100" noProof="0">
                          <a:solidFill>
                            <a:schemeClr val="tx1"/>
                          </a:solidFill>
                          <a:latin typeface="+mn-lt"/>
                          <a:cs typeface="Arial" panose="020B0604020202020204" pitchFamily="34" charset="0"/>
                        </a:rPr>
                        <a:t>7</a:t>
                      </a:r>
                    </a:p>
                  </a:txBody>
                  <a:tcPr marL="0" marR="0" marT="0" marB="0" anchor="ctr">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lnT w="12700" cap="flat" cmpd="sng" algn="ctr">
                      <a:solidFill>
                        <a:srgbClr val="7E7E7E"/>
                      </a:solidFill>
                      <a:prstDash val="solid"/>
                      <a:round/>
                      <a:headEnd type="none" w="med" len="med"/>
                      <a:tailEnd type="none" w="med" len="med"/>
                    </a:lnT>
                    <a:lnB w="12700" cap="flat" cmpd="sng" algn="ctr">
                      <a:solidFill>
                        <a:srgbClr val="7E7E7E"/>
                      </a:solidFill>
                      <a:prstDash val="solid"/>
                      <a:round/>
                      <a:headEnd type="none" w="med" len="med"/>
                      <a:tailEnd type="none" w="med" len="med"/>
                    </a:lnB>
                    <a:solidFill>
                      <a:schemeClr val="bg1">
                        <a:lumMod val="85000"/>
                      </a:schemeClr>
                    </a:solidFill>
                  </a:tcPr>
                </a:tc>
                <a:tc>
                  <a:txBody>
                    <a:bodyPr/>
                    <a:lstStyle/>
                    <a:p>
                      <a:pPr algn="ctr" rtl="0"/>
                      <a:r>
                        <a:rPr lang="en-GB" sz="1100" noProof="0">
                          <a:solidFill>
                            <a:schemeClr val="tx1"/>
                          </a:solidFill>
                          <a:latin typeface="+mn-lt"/>
                          <a:cs typeface="Arial" panose="020B0604020202020204" pitchFamily="34" charset="0"/>
                        </a:rPr>
                        <a:t>8</a:t>
                      </a:r>
                    </a:p>
                  </a:txBody>
                  <a:tcPr marL="0" marR="0" marT="0" marB="0" anchor="ctr">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lnT w="12700" cap="flat" cmpd="sng" algn="ctr">
                      <a:solidFill>
                        <a:srgbClr val="7E7E7E"/>
                      </a:solidFill>
                      <a:prstDash val="solid"/>
                      <a:round/>
                      <a:headEnd type="none" w="med" len="med"/>
                      <a:tailEnd type="none" w="med" len="med"/>
                    </a:lnT>
                    <a:lnB w="12700" cap="flat" cmpd="sng" algn="ctr">
                      <a:solidFill>
                        <a:srgbClr val="7E7E7E"/>
                      </a:solidFill>
                      <a:prstDash val="solid"/>
                      <a:round/>
                      <a:headEnd type="none" w="med" len="med"/>
                      <a:tailEnd type="none" w="med" len="med"/>
                    </a:lnB>
                    <a:solidFill>
                      <a:schemeClr val="bg1">
                        <a:lumMod val="85000"/>
                      </a:schemeClr>
                    </a:solidFill>
                  </a:tcPr>
                </a:tc>
                <a:tc>
                  <a:txBody>
                    <a:bodyPr/>
                    <a:lstStyle/>
                    <a:p>
                      <a:pPr algn="ctr" rtl="0"/>
                      <a:r>
                        <a:rPr lang="en-GB" sz="1100" noProof="0">
                          <a:solidFill>
                            <a:schemeClr val="tx1"/>
                          </a:solidFill>
                          <a:latin typeface="+mn-lt"/>
                          <a:cs typeface="Arial" panose="020B0604020202020204" pitchFamily="34" charset="0"/>
                        </a:rPr>
                        <a:t>9</a:t>
                      </a:r>
                    </a:p>
                  </a:txBody>
                  <a:tcPr marL="0" marR="0" marT="0" marB="0" anchor="ctr">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lnT w="12700" cap="flat" cmpd="sng" algn="ctr">
                      <a:solidFill>
                        <a:srgbClr val="7E7E7E"/>
                      </a:solidFill>
                      <a:prstDash val="solid"/>
                      <a:round/>
                      <a:headEnd type="none" w="med" len="med"/>
                      <a:tailEnd type="none" w="med" len="med"/>
                    </a:lnT>
                    <a:lnB w="12700" cap="flat" cmpd="sng" algn="ctr">
                      <a:solidFill>
                        <a:srgbClr val="7E7E7E"/>
                      </a:solidFill>
                      <a:prstDash val="solid"/>
                      <a:round/>
                      <a:headEnd type="none" w="med" len="med"/>
                      <a:tailEnd type="none" w="med" len="med"/>
                    </a:lnB>
                    <a:solidFill>
                      <a:schemeClr val="bg1">
                        <a:lumMod val="85000"/>
                      </a:schemeClr>
                    </a:solidFill>
                  </a:tcPr>
                </a:tc>
                <a:tc>
                  <a:txBody>
                    <a:bodyPr/>
                    <a:lstStyle/>
                    <a:p>
                      <a:pPr algn="ctr" rtl="0"/>
                      <a:r>
                        <a:rPr lang="en-GB" sz="1100" noProof="0">
                          <a:solidFill>
                            <a:schemeClr val="tx1"/>
                          </a:solidFill>
                          <a:latin typeface="+mn-lt"/>
                          <a:cs typeface="Arial" panose="020B0604020202020204" pitchFamily="34" charset="0"/>
                        </a:rPr>
                        <a:t>10</a:t>
                      </a:r>
                    </a:p>
                  </a:txBody>
                  <a:tcPr marL="0" marR="0" marT="0" marB="0" anchor="ctr">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lnT w="12700" cap="flat" cmpd="sng" algn="ctr">
                      <a:solidFill>
                        <a:srgbClr val="7E7E7E"/>
                      </a:solidFill>
                      <a:prstDash val="solid"/>
                      <a:round/>
                      <a:headEnd type="none" w="med" len="med"/>
                      <a:tailEnd type="none" w="med" len="med"/>
                    </a:lnT>
                    <a:lnB w="12700" cap="flat" cmpd="sng" algn="ctr">
                      <a:solidFill>
                        <a:srgbClr val="7E7E7E"/>
                      </a:solidFill>
                      <a:prstDash val="solid"/>
                      <a:round/>
                      <a:headEnd type="none" w="med" len="med"/>
                      <a:tailEnd type="none" w="med" len="med"/>
                    </a:lnB>
                    <a:solidFill>
                      <a:schemeClr val="bg1">
                        <a:lumMod val="85000"/>
                      </a:schemeClr>
                    </a:solidFill>
                  </a:tcPr>
                </a:tc>
                <a:tc>
                  <a:txBody>
                    <a:bodyPr/>
                    <a:lstStyle/>
                    <a:p>
                      <a:pPr algn="ctr" rtl="0"/>
                      <a:r>
                        <a:rPr lang="en-GB" sz="1100" noProof="0">
                          <a:solidFill>
                            <a:schemeClr val="tx1"/>
                          </a:solidFill>
                          <a:latin typeface="+mn-lt"/>
                          <a:cs typeface="Arial" panose="020B0604020202020204" pitchFamily="34" charset="0"/>
                        </a:rPr>
                        <a:t>11</a:t>
                      </a:r>
                    </a:p>
                  </a:txBody>
                  <a:tcPr marL="0" marR="0" marT="0" marB="0" anchor="ctr">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lnT w="12700" cap="flat" cmpd="sng" algn="ctr">
                      <a:solidFill>
                        <a:srgbClr val="7E7E7E"/>
                      </a:solidFill>
                      <a:prstDash val="solid"/>
                      <a:round/>
                      <a:headEnd type="none" w="med" len="med"/>
                      <a:tailEnd type="none" w="med" len="med"/>
                    </a:lnT>
                    <a:lnB w="12700" cap="flat" cmpd="sng" algn="ctr">
                      <a:solidFill>
                        <a:srgbClr val="7E7E7E"/>
                      </a:solidFill>
                      <a:prstDash val="solid"/>
                      <a:round/>
                      <a:headEnd type="none" w="med" len="med"/>
                      <a:tailEnd type="none" w="med" len="med"/>
                    </a:lnB>
                    <a:solidFill>
                      <a:schemeClr val="bg1">
                        <a:lumMod val="85000"/>
                      </a:schemeClr>
                    </a:solidFill>
                  </a:tcPr>
                </a:tc>
                <a:tc>
                  <a:txBody>
                    <a:bodyPr/>
                    <a:lstStyle/>
                    <a:p>
                      <a:pPr algn="ctr" rtl="0"/>
                      <a:r>
                        <a:rPr lang="en-GB" sz="1100" noProof="0">
                          <a:solidFill>
                            <a:schemeClr val="tx1"/>
                          </a:solidFill>
                          <a:latin typeface="+mn-lt"/>
                          <a:cs typeface="Arial" panose="020B0604020202020204" pitchFamily="34" charset="0"/>
                        </a:rPr>
                        <a:t>12</a:t>
                      </a:r>
                    </a:p>
                  </a:txBody>
                  <a:tcPr marL="0" marR="0" marT="0" marB="0" anchor="ctr">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lnT w="12700" cap="flat" cmpd="sng" algn="ctr">
                      <a:solidFill>
                        <a:srgbClr val="7E7E7E"/>
                      </a:solidFill>
                      <a:prstDash val="solid"/>
                      <a:round/>
                      <a:headEnd type="none" w="med" len="med"/>
                      <a:tailEnd type="none" w="med" len="med"/>
                    </a:lnT>
                    <a:lnB w="12700" cap="flat" cmpd="sng" algn="ctr">
                      <a:solidFill>
                        <a:srgbClr val="7E7E7E"/>
                      </a:solidFill>
                      <a:prstDash val="solid"/>
                      <a:round/>
                      <a:headEnd type="none" w="med" len="med"/>
                      <a:tailEnd type="none" w="med" len="med"/>
                    </a:lnB>
                    <a:solidFill>
                      <a:schemeClr val="bg1">
                        <a:lumMod val="85000"/>
                      </a:schemeClr>
                    </a:solidFill>
                  </a:tcPr>
                </a:tc>
                <a:tc>
                  <a:txBody>
                    <a:bodyPr/>
                    <a:lstStyle/>
                    <a:p>
                      <a:pPr algn="ctr" rtl="0"/>
                      <a:r>
                        <a:rPr lang="en-GB" sz="1100" noProof="0">
                          <a:solidFill>
                            <a:schemeClr val="tx1"/>
                          </a:solidFill>
                          <a:latin typeface="+mn-lt"/>
                          <a:cs typeface="Arial" panose="020B0604020202020204" pitchFamily="34" charset="0"/>
                        </a:rPr>
                        <a:t>13</a:t>
                      </a:r>
                    </a:p>
                  </a:txBody>
                  <a:tcPr marL="0" marR="0" marT="0" marB="0" anchor="ctr">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lnT w="12700" cap="flat" cmpd="sng" algn="ctr">
                      <a:solidFill>
                        <a:srgbClr val="7E7E7E"/>
                      </a:solidFill>
                      <a:prstDash val="solid"/>
                      <a:round/>
                      <a:headEnd type="none" w="med" len="med"/>
                      <a:tailEnd type="none" w="med" len="med"/>
                    </a:lnT>
                    <a:lnB w="12700" cap="flat" cmpd="sng" algn="ctr">
                      <a:solidFill>
                        <a:srgbClr val="7E7E7E"/>
                      </a:solidFill>
                      <a:prstDash val="solid"/>
                      <a:round/>
                      <a:headEnd type="none" w="med" len="med"/>
                      <a:tailEnd type="none" w="med" len="med"/>
                    </a:lnB>
                    <a:solidFill>
                      <a:schemeClr val="bg1">
                        <a:lumMod val="85000"/>
                      </a:schemeClr>
                    </a:solidFill>
                  </a:tcPr>
                </a:tc>
                <a:tc>
                  <a:txBody>
                    <a:bodyPr/>
                    <a:lstStyle/>
                    <a:p>
                      <a:pPr algn="ctr" rtl="0"/>
                      <a:r>
                        <a:rPr lang="en-GB" sz="1100" noProof="0">
                          <a:solidFill>
                            <a:schemeClr val="tx1"/>
                          </a:solidFill>
                          <a:latin typeface="+mn-lt"/>
                          <a:cs typeface="Arial" panose="020B0604020202020204" pitchFamily="34" charset="0"/>
                        </a:rPr>
                        <a:t>14</a:t>
                      </a:r>
                    </a:p>
                  </a:txBody>
                  <a:tcPr marL="0" marR="0" marT="0" marB="0" anchor="ctr">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lnT w="12700" cap="flat" cmpd="sng" algn="ctr">
                      <a:solidFill>
                        <a:srgbClr val="7E7E7E"/>
                      </a:solidFill>
                      <a:prstDash val="solid"/>
                      <a:round/>
                      <a:headEnd type="none" w="med" len="med"/>
                      <a:tailEnd type="none" w="med" len="med"/>
                    </a:lnT>
                    <a:lnB w="12700" cap="flat" cmpd="sng" algn="ctr">
                      <a:solidFill>
                        <a:srgbClr val="7E7E7E"/>
                      </a:solidFill>
                      <a:prstDash val="solid"/>
                      <a:round/>
                      <a:headEnd type="none" w="med" len="med"/>
                      <a:tailEnd type="none" w="med" len="med"/>
                    </a:lnB>
                    <a:solidFill>
                      <a:schemeClr val="bg1">
                        <a:lumMod val="85000"/>
                      </a:schemeClr>
                    </a:solidFill>
                  </a:tcPr>
                </a:tc>
                <a:tc>
                  <a:txBody>
                    <a:bodyPr/>
                    <a:lstStyle/>
                    <a:p>
                      <a:pPr algn="ctr" rtl="0"/>
                      <a:r>
                        <a:rPr lang="en-GB" sz="1100" noProof="0">
                          <a:solidFill>
                            <a:schemeClr val="tx1"/>
                          </a:solidFill>
                          <a:latin typeface="+mn-lt"/>
                          <a:cs typeface="Arial" panose="020B0604020202020204" pitchFamily="34" charset="0"/>
                        </a:rPr>
                        <a:t>15</a:t>
                      </a:r>
                    </a:p>
                  </a:txBody>
                  <a:tcPr marL="0" marR="0" marT="0" marB="0" anchor="ctr">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lnT w="12700" cap="flat" cmpd="sng" algn="ctr">
                      <a:solidFill>
                        <a:srgbClr val="7E7E7E"/>
                      </a:solidFill>
                      <a:prstDash val="solid"/>
                      <a:round/>
                      <a:headEnd type="none" w="med" len="med"/>
                      <a:tailEnd type="none" w="med" len="med"/>
                    </a:lnT>
                    <a:lnB w="12700" cap="flat" cmpd="sng" algn="ctr">
                      <a:solidFill>
                        <a:srgbClr val="7E7E7E"/>
                      </a:solidFill>
                      <a:prstDash val="solid"/>
                      <a:round/>
                      <a:headEnd type="none" w="med" len="med"/>
                      <a:tailEnd type="none" w="med" len="med"/>
                    </a:lnB>
                    <a:solidFill>
                      <a:schemeClr val="bg1">
                        <a:lumMod val="85000"/>
                      </a:schemeClr>
                    </a:solidFill>
                  </a:tcPr>
                </a:tc>
                <a:tc>
                  <a:txBody>
                    <a:bodyPr/>
                    <a:lstStyle/>
                    <a:p>
                      <a:pPr algn="ctr" rtl="0"/>
                      <a:r>
                        <a:rPr lang="en-GB" sz="1100" noProof="0">
                          <a:solidFill>
                            <a:schemeClr val="tx1"/>
                          </a:solidFill>
                          <a:latin typeface="+mn-lt"/>
                          <a:cs typeface="Arial" panose="020B0604020202020204" pitchFamily="34" charset="0"/>
                        </a:rPr>
                        <a:t>16</a:t>
                      </a:r>
                    </a:p>
                  </a:txBody>
                  <a:tcPr marL="0" marR="0" marT="0" marB="0" anchor="ctr">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lnT w="12700" cap="flat" cmpd="sng" algn="ctr">
                      <a:solidFill>
                        <a:srgbClr val="7E7E7E"/>
                      </a:solidFill>
                      <a:prstDash val="solid"/>
                      <a:round/>
                      <a:headEnd type="none" w="med" len="med"/>
                      <a:tailEnd type="none" w="med" len="med"/>
                    </a:lnT>
                    <a:lnB w="12700" cap="flat" cmpd="sng" algn="ctr">
                      <a:solidFill>
                        <a:srgbClr val="7E7E7E"/>
                      </a:solidFill>
                      <a:prstDash val="solid"/>
                      <a:round/>
                      <a:headEnd type="none" w="med" len="med"/>
                      <a:tailEnd type="none" w="med" len="med"/>
                    </a:lnB>
                    <a:solidFill>
                      <a:schemeClr val="bg1">
                        <a:lumMod val="85000"/>
                      </a:schemeClr>
                    </a:solidFill>
                  </a:tcPr>
                </a:tc>
                <a:tc>
                  <a:txBody>
                    <a:bodyPr/>
                    <a:lstStyle/>
                    <a:p>
                      <a:pPr algn="ctr" rtl="0"/>
                      <a:r>
                        <a:rPr lang="en-GB" sz="1100" noProof="0">
                          <a:solidFill>
                            <a:schemeClr val="tx1"/>
                          </a:solidFill>
                          <a:latin typeface="+mn-lt"/>
                          <a:cs typeface="Arial" panose="020B0604020202020204" pitchFamily="34" charset="0"/>
                        </a:rPr>
                        <a:t>17</a:t>
                      </a:r>
                    </a:p>
                  </a:txBody>
                  <a:tcPr marL="0" marR="0" marT="0" marB="0" anchor="ctr">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lnT w="12700" cap="flat" cmpd="sng" algn="ctr">
                      <a:solidFill>
                        <a:srgbClr val="7E7E7E"/>
                      </a:solidFill>
                      <a:prstDash val="solid"/>
                      <a:round/>
                      <a:headEnd type="none" w="med" len="med"/>
                      <a:tailEnd type="none" w="med" len="med"/>
                    </a:lnT>
                    <a:lnB w="12700" cap="flat" cmpd="sng" algn="ctr">
                      <a:solidFill>
                        <a:srgbClr val="7E7E7E"/>
                      </a:solidFill>
                      <a:prstDash val="solid"/>
                      <a:round/>
                      <a:headEnd type="none" w="med" len="med"/>
                      <a:tailEnd type="none" w="med" len="med"/>
                    </a:lnB>
                    <a:solidFill>
                      <a:schemeClr val="bg1">
                        <a:lumMod val="85000"/>
                      </a:schemeClr>
                    </a:solidFill>
                  </a:tcPr>
                </a:tc>
                <a:tc>
                  <a:txBody>
                    <a:bodyPr/>
                    <a:lstStyle/>
                    <a:p>
                      <a:pPr algn="ctr" rtl="0"/>
                      <a:r>
                        <a:rPr lang="en-GB" sz="1100" noProof="0">
                          <a:solidFill>
                            <a:schemeClr val="tx1"/>
                          </a:solidFill>
                          <a:latin typeface="+mn-lt"/>
                          <a:cs typeface="Arial" panose="020B0604020202020204" pitchFamily="34" charset="0"/>
                        </a:rPr>
                        <a:t>18</a:t>
                      </a:r>
                    </a:p>
                  </a:txBody>
                  <a:tcPr marL="0" marR="0" marT="0" marB="0" anchor="ctr">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lnT w="12700" cap="flat" cmpd="sng" algn="ctr">
                      <a:solidFill>
                        <a:srgbClr val="7E7E7E"/>
                      </a:solidFill>
                      <a:prstDash val="solid"/>
                      <a:round/>
                      <a:headEnd type="none" w="med" len="med"/>
                      <a:tailEnd type="none" w="med" len="med"/>
                    </a:lnT>
                    <a:lnB w="12700" cap="flat" cmpd="sng" algn="ctr">
                      <a:solidFill>
                        <a:srgbClr val="7E7E7E"/>
                      </a:solidFill>
                      <a:prstDash val="solid"/>
                      <a:round/>
                      <a:headEnd type="none" w="med" len="med"/>
                      <a:tailEnd type="none" w="med" len="med"/>
                    </a:lnB>
                    <a:solidFill>
                      <a:schemeClr val="bg1">
                        <a:lumMod val="85000"/>
                      </a:schemeClr>
                    </a:solidFill>
                  </a:tcPr>
                </a:tc>
                <a:tc>
                  <a:txBody>
                    <a:bodyPr/>
                    <a:lstStyle/>
                    <a:p>
                      <a:pPr algn="ctr" rtl="0"/>
                      <a:r>
                        <a:rPr lang="en-GB" sz="1100" noProof="0">
                          <a:solidFill>
                            <a:schemeClr val="tx1"/>
                          </a:solidFill>
                          <a:latin typeface="+mn-lt"/>
                          <a:cs typeface="Arial" panose="020B0604020202020204" pitchFamily="34" charset="0"/>
                        </a:rPr>
                        <a:t>19</a:t>
                      </a:r>
                    </a:p>
                  </a:txBody>
                  <a:tcPr marL="0" marR="0" marT="0" marB="0" anchor="ctr">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lnT w="12700" cap="flat" cmpd="sng" algn="ctr">
                      <a:solidFill>
                        <a:srgbClr val="7E7E7E"/>
                      </a:solidFill>
                      <a:prstDash val="solid"/>
                      <a:round/>
                      <a:headEnd type="none" w="med" len="med"/>
                      <a:tailEnd type="none" w="med" len="med"/>
                    </a:lnT>
                    <a:lnB w="12700" cap="flat" cmpd="sng" algn="ctr">
                      <a:solidFill>
                        <a:srgbClr val="7E7E7E"/>
                      </a:solidFill>
                      <a:prstDash val="solid"/>
                      <a:round/>
                      <a:headEnd type="none" w="med" len="med"/>
                      <a:tailEnd type="none" w="med" len="med"/>
                    </a:lnB>
                    <a:solidFill>
                      <a:schemeClr val="bg1">
                        <a:lumMod val="85000"/>
                      </a:schemeClr>
                    </a:solidFill>
                  </a:tcPr>
                </a:tc>
                <a:tc>
                  <a:txBody>
                    <a:bodyPr/>
                    <a:lstStyle/>
                    <a:p>
                      <a:pPr algn="ctr" rtl="0"/>
                      <a:r>
                        <a:rPr lang="en-GB" sz="1100" noProof="0">
                          <a:solidFill>
                            <a:schemeClr val="tx1"/>
                          </a:solidFill>
                          <a:latin typeface="+mn-lt"/>
                          <a:cs typeface="Arial" panose="020B0604020202020204" pitchFamily="34" charset="0"/>
                        </a:rPr>
                        <a:t>20</a:t>
                      </a:r>
                    </a:p>
                  </a:txBody>
                  <a:tcPr marL="0" marR="0" marT="0" marB="0" anchor="ctr">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lnT w="12700" cap="flat" cmpd="sng" algn="ctr">
                      <a:solidFill>
                        <a:srgbClr val="7E7E7E"/>
                      </a:solidFill>
                      <a:prstDash val="solid"/>
                      <a:round/>
                      <a:headEnd type="none" w="med" len="med"/>
                      <a:tailEnd type="none" w="med" len="med"/>
                    </a:lnT>
                    <a:lnB w="12700" cap="flat" cmpd="sng" algn="ctr">
                      <a:solidFill>
                        <a:srgbClr val="7E7E7E"/>
                      </a:solidFill>
                      <a:prstDash val="solid"/>
                      <a:round/>
                      <a:headEnd type="none" w="med" len="med"/>
                      <a:tailEnd type="none" w="med" len="med"/>
                    </a:lnB>
                    <a:solidFill>
                      <a:schemeClr val="bg1">
                        <a:lumMod val="85000"/>
                      </a:schemeClr>
                    </a:solidFill>
                  </a:tcPr>
                </a:tc>
                <a:tc>
                  <a:txBody>
                    <a:bodyPr/>
                    <a:lstStyle/>
                    <a:p>
                      <a:pPr algn="ctr" rtl="0"/>
                      <a:r>
                        <a:rPr lang="en-GB" sz="1100" noProof="0">
                          <a:solidFill>
                            <a:schemeClr val="tx1"/>
                          </a:solidFill>
                          <a:latin typeface="+mn-lt"/>
                          <a:cs typeface="Arial" panose="020B0604020202020204" pitchFamily="34" charset="0"/>
                        </a:rPr>
                        <a:t>21</a:t>
                      </a:r>
                    </a:p>
                  </a:txBody>
                  <a:tcPr marL="0" marR="0" marT="0" marB="0" anchor="ctr">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lnT w="12700" cap="flat" cmpd="sng" algn="ctr">
                      <a:solidFill>
                        <a:srgbClr val="7E7E7E"/>
                      </a:solidFill>
                      <a:prstDash val="solid"/>
                      <a:round/>
                      <a:headEnd type="none" w="med" len="med"/>
                      <a:tailEnd type="none" w="med" len="med"/>
                    </a:lnT>
                    <a:lnB w="12700" cap="flat" cmpd="sng" algn="ctr">
                      <a:solidFill>
                        <a:srgbClr val="7E7E7E"/>
                      </a:solidFill>
                      <a:prstDash val="solid"/>
                      <a:round/>
                      <a:headEnd type="none" w="med" len="med"/>
                      <a:tailEnd type="none" w="med" len="med"/>
                    </a:lnB>
                    <a:solidFill>
                      <a:schemeClr val="bg1">
                        <a:lumMod val="85000"/>
                      </a:schemeClr>
                    </a:solidFill>
                  </a:tcPr>
                </a:tc>
                <a:tc>
                  <a:txBody>
                    <a:bodyPr/>
                    <a:lstStyle/>
                    <a:p>
                      <a:pPr algn="ctr" rtl="0"/>
                      <a:r>
                        <a:rPr lang="en-GB" sz="1100" noProof="0">
                          <a:solidFill>
                            <a:schemeClr val="tx1"/>
                          </a:solidFill>
                          <a:latin typeface="+mn-lt"/>
                          <a:cs typeface="Arial" panose="020B0604020202020204" pitchFamily="34" charset="0"/>
                        </a:rPr>
                        <a:t>22</a:t>
                      </a:r>
                    </a:p>
                  </a:txBody>
                  <a:tcPr marL="0" marR="0" marT="0" marB="0" anchor="ctr">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lnT w="12700" cap="flat" cmpd="sng" algn="ctr">
                      <a:solidFill>
                        <a:srgbClr val="7E7E7E"/>
                      </a:solidFill>
                      <a:prstDash val="solid"/>
                      <a:round/>
                      <a:headEnd type="none" w="med" len="med"/>
                      <a:tailEnd type="none" w="med" len="med"/>
                    </a:lnT>
                    <a:lnB w="12700" cap="flat" cmpd="sng" algn="ctr">
                      <a:solidFill>
                        <a:srgbClr val="7E7E7E"/>
                      </a:solidFill>
                      <a:prstDash val="solid"/>
                      <a:round/>
                      <a:headEnd type="none" w="med" len="med"/>
                      <a:tailEnd type="none" w="med" len="med"/>
                    </a:lnB>
                    <a:solidFill>
                      <a:schemeClr val="bg1">
                        <a:lumMod val="85000"/>
                      </a:schemeClr>
                    </a:solidFill>
                  </a:tcPr>
                </a:tc>
                <a:tc>
                  <a:txBody>
                    <a:bodyPr/>
                    <a:lstStyle/>
                    <a:p>
                      <a:pPr algn="ctr" rtl="0"/>
                      <a:r>
                        <a:rPr lang="en-GB" sz="1100" noProof="0">
                          <a:solidFill>
                            <a:schemeClr val="tx1"/>
                          </a:solidFill>
                          <a:latin typeface="+mn-lt"/>
                          <a:cs typeface="Arial" panose="020B0604020202020204" pitchFamily="34" charset="0"/>
                        </a:rPr>
                        <a:t>23</a:t>
                      </a:r>
                    </a:p>
                  </a:txBody>
                  <a:tcPr marL="0" marR="0" marT="0" marB="0" anchor="ctr">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lnT w="12700" cap="flat" cmpd="sng" algn="ctr">
                      <a:solidFill>
                        <a:srgbClr val="7E7E7E"/>
                      </a:solidFill>
                      <a:prstDash val="solid"/>
                      <a:round/>
                      <a:headEnd type="none" w="med" len="med"/>
                      <a:tailEnd type="none" w="med" len="med"/>
                    </a:lnT>
                    <a:lnB w="12700" cap="flat" cmpd="sng" algn="ctr">
                      <a:solidFill>
                        <a:srgbClr val="7E7E7E"/>
                      </a:solidFill>
                      <a:prstDash val="solid"/>
                      <a:round/>
                      <a:headEnd type="none" w="med" len="med"/>
                      <a:tailEnd type="none" w="med" len="med"/>
                    </a:lnB>
                    <a:solidFill>
                      <a:schemeClr val="bg1">
                        <a:lumMod val="85000"/>
                      </a:schemeClr>
                    </a:solidFill>
                  </a:tcPr>
                </a:tc>
                <a:tc>
                  <a:txBody>
                    <a:bodyPr/>
                    <a:lstStyle/>
                    <a:p>
                      <a:pPr algn="ctr" rtl="0"/>
                      <a:r>
                        <a:rPr lang="en-GB" sz="1100" noProof="0">
                          <a:solidFill>
                            <a:schemeClr val="tx1"/>
                          </a:solidFill>
                          <a:latin typeface="+mn-lt"/>
                          <a:cs typeface="Arial" panose="020B0604020202020204" pitchFamily="34" charset="0"/>
                        </a:rPr>
                        <a:t>24</a:t>
                      </a:r>
                    </a:p>
                  </a:txBody>
                  <a:tcPr marL="0" marR="0" marT="0" marB="0" anchor="ctr">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lnT w="12700" cap="flat" cmpd="sng" algn="ctr">
                      <a:solidFill>
                        <a:srgbClr val="7E7E7E"/>
                      </a:solidFill>
                      <a:prstDash val="solid"/>
                      <a:round/>
                      <a:headEnd type="none" w="med" len="med"/>
                      <a:tailEnd type="none" w="med" len="med"/>
                    </a:lnT>
                    <a:lnB w="12700" cap="flat" cmpd="sng" algn="ctr">
                      <a:solidFill>
                        <a:srgbClr val="7E7E7E"/>
                      </a:solidFill>
                      <a:prstDash val="solid"/>
                      <a:round/>
                      <a:headEnd type="none" w="med" len="med"/>
                      <a:tailEnd type="none" w="med" len="med"/>
                    </a:lnB>
                    <a:solidFill>
                      <a:schemeClr val="bg1">
                        <a:lumMod val="85000"/>
                      </a:schemeClr>
                    </a:solidFill>
                  </a:tcPr>
                </a:tc>
                <a:tc>
                  <a:txBody>
                    <a:bodyPr/>
                    <a:lstStyle/>
                    <a:p>
                      <a:pPr algn="ctr" rtl="0"/>
                      <a:r>
                        <a:rPr lang="en-GB" sz="1100" noProof="0">
                          <a:solidFill>
                            <a:schemeClr val="tx1"/>
                          </a:solidFill>
                          <a:latin typeface="+mn-lt"/>
                          <a:cs typeface="Arial" panose="020B0604020202020204" pitchFamily="34" charset="0"/>
                        </a:rPr>
                        <a:t>25</a:t>
                      </a:r>
                    </a:p>
                  </a:txBody>
                  <a:tcPr marL="0" marR="0" marT="0" marB="0" anchor="ctr">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lnT w="12700" cap="flat" cmpd="sng" algn="ctr">
                      <a:solidFill>
                        <a:srgbClr val="7E7E7E"/>
                      </a:solidFill>
                      <a:prstDash val="solid"/>
                      <a:round/>
                      <a:headEnd type="none" w="med" len="med"/>
                      <a:tailEnd type="none" w="med" len="med"/>
                    </a:lnT>
                    <a:lnB w="12700" cap="flat" cmpd="sng" algn="ctr">
                      <a:solidFill>
                        <a:srgbClr val="7E7E7E"/>
                      </a:solidFill>
                      <a:prstDash val="solid"/>
                      <a:round/>
                      <a:headEnd type="none" w="med" len="med"/>
                      <a:tailEnd type="none" w="med" len="med"/>
                    </a:lnB>
                    <a:solidFill>
                      <a:schemeClr val="bg1">
                        <a:lumMod val="85000"/>
                      </a:schemeClr>
                    </a:solidFill>
                  </a:tcPr>
                </a:tc>
                <a:tc>
                  <a:txBody>
                    <a:bodyPr/>
                    <a:lstStyle/>
                    <a:p>
                      <a:pPr algn="ctr" rtl="0"/>
                      <a:r>
                        <a:rPr lang="en-GB" sz="1100" noProof="0">
                          <a:solidFill>
                            <a:schemeClr val="tx1"/>
                          </a:solidFill>
                          <a:latin typeface="+mn-lt"/>
                          <a:cs typeface="Arial" panose="020B0604020202020204" pitchFamily="34" charset="0"/>
                        </a:rPr>
                        <a:t>26</a:t>
                      </a:r>
                    </a:p>
                  </a:txBody>
                  <a:tcPr marL="0" marR="0" marT="0" marB="0" anchor="ctr">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lnT w="12700" cap="flat" cmpd="sng" algn="ctr">
                      <a:solidFill>
                        <a:srgbClr val="7E7E7E"/>
                      </a:solidFill>
                      <a:prstDash val="solid"/>
                      <a:round/>
                      <a:headEnd type="none" w="med" len="med"/>
                      <a:tailEnd type="none" w="med" len="med"/>
                    </a:lnT>
                    <a:lnB w="12700" cap="flat" cmpd="sng" algn="ctr">
                      <a:solidFill>
                        <a:srgbClr val="7E7E7E"/>
                      </a:solidFill>
                      <a:prstDash val="solid"/>
                      <a:round/>
                      <a:headEnd type="none" w="med" len="med"/>
                      <a:tailEnd type="none" w="med" len="med"/>
                    </a:lnB>
                    <a:solidFill>
                      <a:schemeClr val="bg1">
                        <a:lumMod val="85000"/>
                      </a:schemeClr>
                    </a:solidFill>
                  </a:tcPr>
                </a:tc>
                <a:tc>
                  <a:txBody>
                    <a:bodyPr/>
                    <a:lstStyle/>
                    <a:p>
                      <a:pPr algn="ctr" rtl="0"/>
                      <a:r>
                        <a:rPr lang="en-GB" sz="1100" noProof="0">
                          <a:solidFill>
                            <a:schemeClr val="tx1"/>
                          </a:solidFill>
                          <a:latin typeface="+mn-lt"/>
                          <a:cs typeface="Arial" panose="020B0604020202020204" pitchFamily="34" charset="0"/>
                        </a:rPr>
                        <a:t>27</a:t>
                      </a:r>
                    </a:p>
                  </a:txBody>
                  <a:tcPr marL="0" marR="0" marT="0" marB="0" anchor="ctr">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lnT w="12700" cap="flat" cmpd="sng" algn="ctr">
                      <a:solidFill>
                        <a:srgbClr val="7E7E7E"/>
                      </a:solidFill>
                      <a:prstDash val="solid"/>
                      <a:round/>
                      <a:headEnd type="none" w="med" len="med"/>
                      <a:tailEnd type="none" w="med" len="med"/>
                    </a:lnT>
                    <a:lnB w="12700" cap="flat" cmpd="sng" algn="ctr">
                      <a:solidFill>
                        <a:srgbClr val="7E7E7E"/>
                      </a:solidFill>
                      <a:prstDash val="solid"/>
                      <a:round/>
                      <a:headEnd type="none" w="med" len="med"/>
                      <a:tailEnd type="none" w="med" len="med"/>
                    </a:lnB>
                    <a:solidFill>
                      <a:schemeClr val="bg1">
                        <a:lumMod val="85000"/>
                      </a:schemeClr>
                    </a:solidFill>
                  </a:tcPr>
                </a:tc>
                <a:tc>
                  <a:txBody>
                    <a:bodyPr/>
                    <a:lstStyle/>
                    <a:p>
                      <a:pPr algn="ctr" rtl="0"/>
                      <a:r>
                        <a:rPr lang="en-GB" sz="1100" noProof="0">
                          <a:solidFill>
                            <a:schemeClr val="tx1"/>
                          </a:solidFill>
                          <a:latin typeface="+mn-lt"/>
                          <a:cs typeface="Arial" panose="020B0604020202020204" pitchFamily="34" charset="0"/>
                        </a:rPr>
                        <a:t>28</a:t>
                      </a:r>
                    </a:p>
                  </a:txBody>
                  <a:tcPr marL="0" marR="0" marT="0" marB="0" anchor="ctr">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lnT w="12700" cap="flat" cmpd="sng" algn="ctr">
                      <a:solidFill>
                        <a:srgbClr val="7E7E7E"/>
                      </a:solidFill>
                      <a:prstDash val="solid"/>
                      <a:round/>
                      <a:headEnd type="none" w="med" len="med"/>
                      <a:tailEnd type="none" w="med" len="med"/>
                    </a:lnT>
                    <a:lnB w="12700" cap="flat" cmpd="sng" algn="ctr">
                      <a:solidFill>
                        <a:srgbClr val="7E7E7E"/>
                      </a:solidFill>
                      <a:prstDash val="solid"/>
                      <a:round/>
                      <a:headEnd type="none" w="med" len="med"/>
                      <a:tailEnd type="none" w="med" len="med"/>
                    </a:lnB>
                    <a:solidFill>
                      <a:schemeClr val="bg1">
                        <a:lumMod val="85000"/>
                      </a:schemeClr>
                    </a:solidFill>
                  </a:tcPr>
                </a:tc>
                <a:tc>
                  <a:txBody>
                    <a:bodyPr/>
                    <a:lstStyle/>
                    <a:p>
                      <a:pPr algn="ctr" rtl="0"/>
                      <a:r>
                        <a:rPr lang="en-GB" sz="1100" noProof="0">
                          <a:solidFill>
                            <a:schemeClr val="tx1"/>
                          </a:solidFill>
                          <a:latin typeface="+mn-lt"/>
                          <a:cs typeface="Arial" panose="020B0604020202020204" pitchFamily="34" charset="0"/>
                        </a:rPr>
                        <a:t>29</a:t>
                      </a:r>
                    </a:p>
                  </a:txBody>
                  <a:tcPr marL="0" marR="0" marT="0" marB="0" anchor="ctr">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lnT w="12700" cap="flat" cmpd="sng" algn="ctr">
                      <a:solidFill>
                        <a:srgbClr val="7E7E7E"/>
                      </a:solidFill>
                      <a:prstDash val="solid"/>
                      <a:round/>
                      <a:headEnd type="none" w="med" len="med"/>
                      <a:tailEnd type="none" w="med" len="med"/>
                    </a:lnT>
                    <a:lnB w="12700" cap="flat" cmpd="sng" algn="ctr">
                      <a:solidFill>
                        <a:srgbClr val="7E7E7E"/>
                      </a:solidFill>
                      <a:prstDash val="solid"/>
                      <a:round/>
                      <a:headEnd type="none" w="med" len="med"/>
                      <a:tailEnd type="none" w="med" len="med"/>
                    </a:lnB>
                    <a:solidFill>
                      <a:schemeClr val="bg1">
                        <a:lumMod val="85000"/>
                      </a:schemeClr>
                    </a:solidFill>
                  </a:tcPr>
                </a:tc>
                <a:tc>
                  <a:txBody>
                    <a:bodyPr/>
                    <a:lstStyle/>
                    <a:p>
                      <a:pPr algn="ctr" rtl="0"/>
                      <a:r>
                        <a:rPr lang="en-GB" sz="1100" noProof="0">
                          <a:solidFill>
                            <a:schemeClr val="tx1"/>
                          </a:solidFill>
                          <a:latin typeface="+mn-lt"/>
                          <a:cs typeface="Arial" panose="020B0604020202020204" pitchFamily="34" charset="0"/>
                        </a:rPr>
                        <a:t>30</a:t>
                      </a:r>
                    </a:p>
                  </a:txBody>
                  <a:tcPr marL="0" marR="0" marT="0" marB="0" anchor="ctr">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lnT w="12700" cap="flat" cmpd="sng" algn="ctr">
                      <a:solidFill>
                        <a:srgbClr val="7E7E7E"/>
                      </a:solidFill>
                      <a:prstDash val="solid"/>
                      <a:round/>
                      <a:headEnd type="none" w="med" len="med"/>
                      <a:tailEnd type="none" w="med" len="med"/>
                    </a:lnT>
                    <a:lnB w="12700" cap="flat" cmpd="sng" algn="ctr">
                      <a:solidFill>
                        <a:srgbClr val="7E7E7E"/>
                      </a:solidFill>
                      <a:prstDash val="solid"/>
                      <a:round/>
                      <a:headEnd type="none" w="med" len="med"/>
                      <a:tailEnd type="none" w="med" len="med"/>
                    </a:lnB>
                    <a:solidFill>
                      <a:schemeClr val="bg1">
                        <a:lumMod val="85000"/>
                      </a:schemeClr>
                    </a:solidFill>
                  </a:tcPr>
                </a:tc>
                <a:tc>
                  <a:txBody>
                    <a:bodyPr/>
                    <a:lstStyle/>
                    <a:p>
                      <a:pPr algn="ctr" rtl="0"/>
                      <a:r>
                        <a:rPr lang="en-GB" sz="1100" noProof="0">
                          <a:solidFill>
                            <a:schemeClr val="tx1"/>
                          </a:solidFill>
                          <a:latin typeface="+mn-lt"/>
                          <a:cs typeface="Arial" panose="020B0604020202020204" pitchFamily="34" charset="0"/>
                        </a:rPr>
                        <a:t>31</a:t>
                      </a:r>
                    </a:p>
                  </a:txBody>
                  <a:tcPr marL="0" marR="0" marT="0" marB="0" anchor="ctr">
                    <a:lnL w="12700" cap="flat" cmpd="sng" algn="ctr">
                      <a:solidFill>
                        <a:srgbClr val="FFFFFF"/>
                      </a:solidFill>
                      <a:prstDash val="sysDot"/>
                      <a:round/>
                      <a:headEnd type="none" w="med" len="med"/>
                      <a:tailEnd type="none" w="med" len="med"/>
                    </a:lnL>
                    <a:lnR w="12700" cap="flat" cmpd="sng" algn="ctr">
                      <a:solidFill>
                        <a:srgbClr val="7E7E7E"/>
                      </a:solidFill>
                      <a:prstDash val="solid"/>
                      <a:round/>
                      <a:headEnd type="none" w="med" len="med"/>
                      <a:tailEnd type="none" w="med" len="med"/>
                    </a:lnR>
                    <a:lnT w="12700" cap="flat" cmpd="sng" algn="ctr">
                      <a:solidFill>
                        <a:srgbClr val="7E7E7E"/>
                      </a:solidFill>
                      <a:prstDash val="solid"/>
                      <a:round/>
                      <a:headEnd type="none" w="med" len="med"/>
                      <a:tailEnd type="none" w="med" len="med"/>
                    </a:lnT>
                    <a:lnB w="12700" cap="flat" cmpd="sng" algn="ctr">
                      <a:solidFill>
                        <a:srgbClr val="7E7E7E"/>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1"/>
                  </a:ext>
                </a:extLst>
              </a:tr>
              <a:tr h="281119">
                <a:tc>
                  <a:txBody>
                    <a:bodyPr/>
                    <a:lstStyle/>
                    <a:p>
                      <a:pPr rtl="0"/>
                      <a:r>
                        <a:rPr lang="en-GB" sz="1200" noProof="0" dirty="0">
                          <a:solidFill>
                            <a:schemeClr val="tx1"/>
                          </a:solidFill>
                          <a:latin typeface="+mn-lt"/>
                          <a:cs typeface="Arial" panose="020B0604020202020204" pitchFamily="34" charset="0"/>
                        </a:rPr>
                        <a:t>Part 2</a:t>
                      </a:r>
                    </a:p>
                  </a:txBody>
                  <a:tcPr marL="85726" marR="85726" marT="42863" marB="42863" anchor="ctr">
                    <a:lnL w="12700" cap="flat" cmpd="sng" algn="ctr">
                      <a:solidFill>
                        <a:srgbClr val="7E7E7E"/>
                      </a:solidFill>
                      <a:prstDash val="solid"/>
                      <a:round/>
                      <a:headEnd type="none" w="med" len="med"/>
                      <a:tailEnd type="none" w="med" len="med"/>
                    </a:lnL>
                    <a:lnR w="12700" cap="flat" cmpd="sng" algn="ctr">
                      <a:solidFill>
                        <a:srgbClr val="7E7E7E"/>
                      </a:solidFill>
                      <a:prstDash val="solid"/>
                      <a:round/>
                      <a:headEnd type="none" w="med" len="med"/>
                      <a:tailEnd type="none" w="med" len="med"/>
                    </a:lnR>
                    <a:lnT w="12700" cap="flat" cmpd="sng" algn="ctr">
                      <a:solidFill>
                        <a:srgbClr val="7E7E7E"/>
                      </a:solidFill>
                      <a:prstDash val="solid"/>
                      <a:round/>
                      <a:headEnd type="none" w="med" len="med"/>
                      <a:tailEnd type="none" w="med" len="med"/>
                    </a:lnT>
                    <a:solidFill>
                      <a:schemeClr val="bg1">
                        <a:lumMod val="75000"/>
                      </a:schemeClr>
                    </a:solidFill>
                  </a:tcPr>
                </a:tc>
                <a:tc>
                  <a:txBody>
                    <a:bodyPr/>
                    <a:lstStyle/>
                    <a:p>
                      <a:pPr rtl="0"/>
                      <a:endParaRPr lang="en-GB" sz="1700" noProof="0">
                        <a:latin typeface="+mn-lt"/>
                      </a:endParaRPr>
                    </a:p>
                  </a:txBody>
                  <a:tcPr marL="85726" marR="85726" marT="42863" marB="42863">
                    <a:lnL w="12700" cap="flat" cmpd="sng" algn="ctr">
                      <a:solidFill>
                        <a:srgbClr val="7E7E7E"/>
                      </a:solidFill>
                      <a:prstDash val="solid"/>
                      <a:round/>
                      <a:headEnd type="none" w="med" len="med"/>
                      <a:tailEnd type="none" w="med" len="med"/>
                    </a:lnL>
                    <a:lnR w="12700" cap="flat" cmpd="sng" algn="ctr">
                      <a:solidFill>
                        <a:srgbClr val="FFFFFF"/>
                      </a:solidFill>
                      <a:prstDash val="sysDot"/>
                      <a:round/>
                      <a:headEnd type="none" w="med" len="med"/>
                      <a:tailEnd type="none" w="med" len="med"/>
                    </a:lnR>
                    <a:lnT w="12700" cap="flat" cmpd="sng" algn="ctr">
                      <a:solidFill>
                        <a:srgbClr val="7E7E7E"/>
                      </a:solidFill>
                      <a:prstDash val="solid"/>
                      <a:round/>
                      <a:headEnd type="none" w="med" len="med"/>
                      <a:tailEnd type="none" w="med" len="med"/>
                    </a:lnT>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lnT w="12700" cap="flat" cmpd="sng" algn="ctr">
                      <a:solidFill>
                        <a:srgbClr val="7E7E7E"/>
                      </a:solidFill>
                      <a:prstDash val="solid"/>
                      <a:round/>
                      <a:headEnd type="none" w="med" len="med"/>
                      <a:tailEnd type="none" w="med" len="med"/>
                    </a:lnT>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lnT w="12700" cap="flat" cmpd="sng" algn="ctr">
                      <a:solidFill>
                        <a:srgbClr val="7E7E7E"/>
                      </a:solidFill>
                      <a:prstDash val="solid"/>
                      <a:round/>
                      <a:headEnd type="none" w="med" len="med"/>
                      <a:tailEnd type="none" w="med" len="med"/>
                    </a:lnT>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lnT w="12700" cap="flat" cmpd="sng" algn="ctr">
                      <a:solidFill>
                        <a:srgbClr val="7E7E7E"/>
                      </a:solidFill>
                      <a:prstDash val="solid"/>
                      <a:round/>
                      <a:headEnd type="none" w="med" len="med"/>
                      <a:tailEnd type="none" w="med" len="med"/>
                    </a:lnT>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lnT w="12700" cap="flat" cmpd="sng" algn="ctr">
                      <a:solidFill>
                        <a:srgbClr val="7E7E7E"/>
                      </a:solidFill>
                      <a:prstDash val="solid"/>
                      <a:round/>
                      <a:headEnd type="none" w="med" len="med"/>
                      <a:tailEnd type="none" w="med" len="med"/>
                    </a:lnT>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lnT w="12700" cap="flat" cmpd="sng" algn="ctr">
                      <a:solidFill>
                        <a:srgbClr val="7E7E7E"/>
                      </a:solidFill>
                      <a:prstDash val="solid"/>
                      <a:round/>
                      <a:headEnd type="none" w="med" len="med"/>
                      <a:tailEnd type="none" w="med" len="med"/>
                    </a:lnT>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lnT w="12700" cap="flat" cmpd="sng" algn="ctr">
                      <a:solidFill>
                        <a:srgbClr val="7E7E7E"/>
                      </a:solidFill>
                      <a:prstDash val="solid"/>
                      <a:round/>
                      <a:headEnd type="none" w="med" len="med"/>
                      <a:tailEnd type="none" w="med" len="med"/>
                    </a:lnT>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lnT w="12700" cap="flat" cmpd="sng" algn="ctr">
                      <a:solidFill>
                        <a:srgbClr val="7E7E7E"/>
                      </a:solidFill>
                      <a:prstDash val="solid"/>
                      <a:round/>
                      <a:headEnd type="none" w="med" len="med"/>
                      <a:tailEnd type="none" w="med" len="med"/>
                    </a:lnT>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lnT w="12700" cap="flat" cmpd="sng" algn="ctr">
                      <a:solidFill>
                        <a:srgbClr val="7E7E7E"/>
                      </a:solidFill>
                      <a:prstDash val="solid"/>
                      <a:round/>
                      <a:headEnd type="none" w="med" len="med"/>
                      <a:tailEnd type="none" w="med" len="med"/>
                    </a:lnT>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lnT w="12700" cap="flat" cmpd="sng" algn="ctr">
                      <a:solidFill>
                        <a:srgbClr val="7E7E7E"/>
                      </a:solidFill>
                      <a:prstDash val="solid"/>
                      <a:round/>
                      <a:headEnd type="none" w="med" len="med"/>
                      <a:tailEnd type="none" w="med" len="med"/>
                    </a:lnT>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lnT w="12700" cap="flat" cmpd="sng" algn="ctr">
                      <a:solidFill>
                        <a:srgbClr val="7E7E7E"/>
                      </a:solidFill>
                      <a:prstDash val="solid"/>
                      <a:round/>
                      <a:headEnd type="none" w="med" len="med"/>
                      <a:tailEnd type="none" w="med" len="med"/>
                    </a:lnT>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lnT w="12700" cap="flat" cmpd="sng" algn="ctr">
                      <a:solidFill>
                        <a:srgbClr val="7E7E7E"/>
                      </a:solidFill>
                      <a:prstDash val="solid"/>
                      <a:round/>
                      <a:headEnd type="none" w="med" len="med"/>
                      <a:tailEnd type="none" w="med" len="med"/>
                    </a:lnT>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lnT w="12700" cap="flat" cmpd="sng" algn="ctr">
                      <a:solidFill>
                        <a:srgbClr val="7E7E7E"/>
                      </a:solidFill>
                      <a:prstDash val="solid"/>
                      <a:round/>
                      <a:headEnd type="none" w="med" len="med"/>
                      <a:tailEnd type="none" w="med" len="med"/>
                    </a:lnT>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lnT w="12700" cap="flat" cmpd="sng" algn="ctr">
                      <a:solidFill>
                        <a:srgbClr val="7E7E7E"/>
                      </a:solidFill>
                      <a:prstDash val="solid"/>
                      <a:round/>
                      <a:headEnd type="none" w="med" len="med"/>
                      <a:tailEnd type="none" w="med" len="med"/>
                    </a:lnT>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lnT w="12700" cap="flat" cmpd="sng" algn="ctr">
                      <a:solidFill>
                        <a:srgbClr val="7E7E7E"/>
                      </a:solidFill>
                      <a:prstDash val="solid"/>
                      <a:round/>
                      <a:headEnd type="none" w="med" len="med"/>
                      <a:tailEnd type="none" w="med" len="med"/>
                    </a:lnT>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lnT w="12700" cap="flat" cmpd="sng" algn="ctr">
                      <a:solidFill>
                        <a:srgbClr val="7E7E7E"/>
                      </a:solidFill>
                      <a:prstDash val="solid"/>
                      <a:round/>
                      <a:headEnd type="none" w="med" len="med"/>
                      <a:tailEnd type="none" w="med" len="med"/>
                    </a:lnT>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lnT w="12700" cap="flat" cmpd="sng" algn="ctr">
                      <a:solidFill>
                        <a:srgbClr val="7E7E7E"/>
                      </a:solidFill>
                      <a:prstDash val="solid"/>
                      <a:round/>
                      <a:headEnd type="none" w="med" len="med"/>
                      <a:tailEnd type="none" w="med" len="med"/>
                    </a:lnT>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lnT w="12700" cap="flat" cmpd="sng" algn="ctr">
                      <a:solidFill>
                        <a:srgbClr val="7E7E7E"/>
                      </a:solidFill>
                      <a:prstDash val="solid"/>
                      <a:round/>
                      <a:headEnd type="none" w="med" len="med"/>
                      <a:tailEnd type="none" w="med" len="med"/>
                    </a:lnT>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lnT w="12700" cap="flat" cmpd="sng" algn="ctr">
                      <a:solidFill>
                        <a:srgbClr val="7E7E7E"/>
                      </a:solidFill>
                      <a:prstDash val="solid"/>
                      <a:round/>
                      <a:headEnd type="none" w="med" len="med"/>
                      <a:tailEnd type="none" w="med" len="med"/>
                    </a:lnT>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lnT w="12700" cap="flat" cmpd="sng" algn="ctr">
                      <a:solidFill>
                        <a:srgbClr val="7E7E7E"/>
                      </a:solidFill>
                      <a:prstDash val="solid"/>
                      <a:round/>
                      <a:headEnd type="none" w="med" len="med"/>
                      <a:tailEnd type="none" w="med" len="med"/>
                    </a:lnT>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lnT w="12700" cap="flat" cmpd="sng" algn="ctr">
                      <a:solidFill>
                        <a:srgbClr val="7E7E7E"/>
                      </a:solidFill>
                      <a:prstDash val="solid"/>
                      <a:round/>
                      <a:headEnd type="none" w="med" len="med"/>
                      <a:tailEnd type="none" w="med" len="med"/>
                    </a:lnT>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lnT w="12700" cap="flat" cmpd="sng" algn="ctr">
                      <a:solidFill>
                        <a:srgbClr val="7E7E7E"/>
                      </a:solidFill>
                      <a:prstDash val="solid"/>
                      <a:round/>
                      <a:headEnd type="none" w="med" len="med"/>
                      <a:tailEnd type="none" w="med" len="med"/>
                    </a:lnT>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lnT w="12700" cap="flat" cmpd="sng" algn="ctr">
                      <a:solidFill>
                        <a:srgbClr val="7E7E7E"/>
                      </a:solidFill>
                      <a:prstDash val="solid"/>
                      <a:round/>
                      <a:headEnd type="none" w="med" len="med"/>
                      <a:tailEnd type="none" w="med" len="med"/>
                    </a:lnT>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lnT w="12700" cap="flat" cmpd="sng" algn="ctr">
                      <a:solidFill>
                        <a:srgbClr val="7E7E7E"/>
                      </a:solidFill>
                      <a:prstDash val="solid"/>
                      <a:round/>
                      <a:headEnd type="none" w="med" len="med"/>
                      <a:tailEnd type="none" w="med" len="med"/>
                    </a:lnT>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lnT w="12700" cap="flat" cmpd="sng" algn="ctr">
                      <a:solidFill>
                        <a:srgbClr val="7E7E7E"/>
                      </a:solidFill>
                      <a:prstDash val="solid"/>
                      <a:round/>
                      <a:headEnd type="none" w="med" len="med"/>
                      <a:tailEnd type="none" w="med" len="med"/>
                    </a:lnT>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lnT w="12700" cap="flat" cmpd="sng" algn="ctr">
                      <a:solidFill>
                        <a:srgbClr val="7E7E7E"/>
                      </a:solidFill>
                      <a:prstDash val="solid"/>
                      <a:round/>
                      <a:headEnd type="none" w="med" len="med"/>
                      <a:tailEnd type="none" w="med" len="med"/>
                    </a:lnT>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lnT w="12700" cap="flat" cmpd="sng" algn="ctr">
                      <a:solidFill>
                        <a:srgbClr val="7E7E7E"/>
                      </a:solidFill>
                      <a:prstDash val="solid"/>
                      <a:round/>
                      <a:headEnd type="none" w="med" len="med"/>
                      <a:tailEnd type="none" w="med" len="med"/>
                    </a:lnT>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lnT w="12700" cap="flat" cmpd="sng" algn="ctr">
                      <a:solidFill>
                        <a:srgbClr val="7E7E7E"/>
                      </a:solidFill>
                      <a:prstDash val="solid"/>
                      <a:round/>
                      <a:headEnd type="none" w="med" len="med"/>
                      <a:tailEnd type="none" w="med" len="med"/>
                    </a:lnT>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lnT w="12700" cap="flat" cmpd="sng" algn="ctr">
                      <a:solidFill>
                        <a:srgbClr val="7E7E7E"/>
                      </a:solidFill>
                      <a:prstDash val="solid"/>
                      <a:round/>
                      <a:headEnd type="none" w="med" len="med"/>
                      <a:tailEnd type="none" w="med" len="med"/>
                    </a:lnT>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lnT w="12700" cap="flat" cmpd="sng" algn="ctr">
                      <a:solidFill>
                        <a:srgbClr val="7E7E7E"/>
                      </a:solidFill>
                      <a:prstDash val="solid"/>
                      <a:round/>
                      <a:headEnd type="none" w="med" len="med"/>
                      <a:tailEnd type="none" w="med" len="med"/>
                    </a:lnT>
                    <a:solidFill>
                      <a:schemeClr val="bg1">
                        <a:lumMod val="85000"/>
                      </a:schemeClr>
                    </a:solidFill>
                  </a:tcPr>
                </a:tc>
                <a:tc>
                  <a:txBody>
                    <a:bodyPr/>
                    <a:lstStyle/>
                    <a:p>
                      <a:pPr marL="0" algn="r" defTabSz="914400" rtl="0" eaLnBrk="1" latinLnBrk="0" hangingPunct="1"/>
                      <a:endParaRPr lang="en-GB" sz="1400" kern="1200" noProof="0">
                        <a:solidFill>
                          <a:schemeClr val="accent4"/>
                        </a:solidFill>
                        <a:latin typeface="+mn-lt"/>
                        <a:ea typeface="+mn-ea"/>
                        <a:cs typeface="+mn-cs"/>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7E7E7E"/>
                      </a:solidFill>
                      <a:prstDash val="solid"/>
                      <a:round/>
                      <a:headEnd type="none" w="med" len="med"/>
                      <a:tailEnd type="none" w="med" len="med"/>
                    </a:lnR>
                    <a:lnT w="12700" cap="flat" cmpd="sng" algn="ctr">
                      <a:solidFill>
                        <a:srgbClr val="7E7E7E"/>
                      </a:solidFill>
                      <a:prstDash val="solid"/>
                      <a:round/>
                      <a:headEnd type="none" w="med" len="med"/>
                      <a:tailEnd type="none" w="med" len="med"/>
                    </a:lnT>
                    <a:solidFill>
                      <a:schemeClr val="bg1">
                        <a:lumMod val="85000"/>
                      </a:schemeClr>
                    </a:solidFill>
                  </a:tcPr>
                </a:tc>
                <a:extLst>
                  <a:ext uri="{0D108BD9-81ED-4DB2-BD59-A6C34878D82A}">
                    <a16:rowId xmlns:a16="http://schemas.microsoft.com/office/drawing/2014/main" val="10002"/>
                  </a:ext>
                </a:extLst>
              </a:tr>
              <a:tr h="281119">
                <a:tc>
                  <a:txBody>
                    <a:bodyPr/>
                    <a:lstStyle/>
                    <a:p>
                      <a:pPr rtl="0"/>
                      <a:r>
                        <a:rPr lang="de-DE" sz="1200" noProof="0" dirty="0">
                          <a:solidFill>
                            <a:schemeClr val="tx1"/>
                          </a:solidFill>
                          <a:latin typeface="+mn-lt"/>
                          <a:cs typeface="Arial" panose="020B0604020202020204" pitchFamily="34" charset="0"/>
                        </a:rPr>
                        <a:t>Buffer</a:t>
                      </a:r>
                      <a:endParaRPr lang="en-GB" sz="1200" noProof="0" dirty="0">
                        <a:solidFill>
                          <a:schemeClr val="tx1"/>
                        </a:solidFill>
                        <a:latin typeface="+mn-lt"/>
                        <a:cs typeface="Arial" panose="020B0604020202020204" pitchFamily="34" charset="0"/>
                      </a:endParaRPr>
                    </a:p>
                  </a:txBody>
                  <a:tcPr marL="85726" marR="85726" marT="42863" marB="42863" anchor="ctr">
                    <a:lnL w="12700" cap="flat" cmpd="sng" algn="ctr">
                      <a:solidFill>
                        <a:srgbClr val="7E7E7E"/>
                      </a:solidFill>
                      <a:prstDash val="solid"/>
                      <a:round/>
                      <a:headEnd type="none" w="med" len="med"/>
                      <a:tailEnd type="none" w="med" len="med"/>
                    </a:lnL>
                    <a:lnR w="12700" cap="flat" cmpd="sng" algn="ctr">
                      <a:solidFill>
                        <a:srgbClr val="7E7E7E"/>
                      </a:solidFill>
                      <a:prstDash val="solid"/>
                      <a:round/>
                      <a:headEnd type="none" w="med" len="med"/>
                      <a:tailEnd type="none" w="med" len="med"/>
                    </a:lnR>
                    <a:solidFill>
                      <a:schemeClr val="bg1">
                        <a:lumMod val="75000"/>
                      </a:schemeClr>
                    </a:solidFill>
                  </a:tcPr>
                </a:tc>
                <a:tc>
                  <a:txBody>
                    <a:bodyPr/>
                    <a:lstStyle/>
                    <a:p>
                      <a:pPr rtl="0"/>
                      <a:endParaRPr lang="en-GB" sz="1700" noProof="0">
                        <a:latin typeface="+mn-lt"/>
                      </a:endParaRPr>
                    </a:p>
                  </a:txBody>
                  <a:tcPr marL="85726" marR="85726" marT="42863" marB="42863">
                    <a:lnL w="12700" cap="flat" cmpd="sng" algn="ctr">
                      <a:solidFill>
                        <a:srgbClr val="7E7E7E"/>
                      </a:solidFill>
                      <a:prstDash val="solid"/>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marL="0" algn="r" defTabSz="914400" rtl="0" eaLnBrk="1" latinLnBrk="0" hangingPunct="1"/>
                      <a:endParaRPr lang="en-GB" sz="1400" kern="1200" noProof="0">
                        <a:solidFill>
                          <a:schemeClr val="accent4"/>
                        </a:solidFill>
                        <a:latin typeface="+mn-lt"/>
                        <a:ea typeface="+mn-ea"/>
                        <a:cs typeface="+mn-cs"/>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7E7E7E"/>
                      </a:solidFill>
                      <a:prstDash val="solid"/>
                      <a:round/>
                      <a:headEnd type="none" w="med" len="med"/>
                      <a:tailEnd type="none" w="med" len="med"/>
                    </a:lnR>
                    <a:solidFill>
                      <a:schemeClr val="bg1">
                        <a:lumMod val="85000"/>
                      </a:schemeClr>
                    </a:solidFill>
                  </a:tcPr>
                </a:tc>
                <a:extLst>
                  <a:ext uri="{0D108BD9-81ED-4DB2-BD59-A6C34878D82A}">
                    <a16:rowId xmlns:a16="http://schemas.microsoft.com/office/drawing/2014/main" val="10003"/>
                  </a:ext>
                </a:extLst>
              </a:tr>
              <a:tr h="281119">
                <a:tc>
                  <a:txBody>
                    <a:bodyPr/>
                    <a:lstStyle/>
                    <a:p>
                      <a:pPr rtl="0"/>
                      <a:r>
                        <a:rPr lang="de-DE" sz="1200" noProof="0" dirty="0">
                          <a:solidFill>
                            <a:schemeClr val="tx1"/>
                          </a:solidFill>
                          <a:latin typeface="+mn-lt"/>
                          <a:cs typeface="Arial" panose="020B0604020202020204" pitchFamily="34" charset="0"/>
                        </a:rPr>
                        <a:t>Part 3</a:t>
                      </a:r>
                      <a:endParaRPr lang="en-GB" sz="1200" noProof="0" dirty="0">
                        <a:solidFill>
                          <a:schemeClr val="tx1"/>
                        </a:solidFill>
                        <a:latin typeface="+mn-lt"/>
                        <a:cs typeface="Arial" panose="020B0604020202020204" pitchFamily="34" charset="0"/>
                      </a:endParaRPr>
                    </a:p>
                  </a:txBody>
                  <a:tcPr marL="85726" marR="85726" marT="42863" marB="42863" anchor="ctr">
                    <a:lnL w="12700" cap="flat" cmpd="sng" algn="ctr">
                      <a:solidFill>
                        <a:srgbClr val="7E7E7E"/>
                      </a:solidFill>
                      <a:prstDash val="solid"/>
                      <a:round/>
                      <a:headEnd type="none" w="med" len="med"/>
                      <a:tailEnd type="none" w="med" len="med"/>
                    </a:lnL>
                    <a:lnR w="12700" cap="flat" cmpd="sng" algn="ctr">
                      <a:solidFill>
                        <a:srgbClr val="7E7E7E"/>
                      </a:solidFill>
                      <a:prstDash val="solid"/>
                      <a:round/>
                      <a:headEnd type="none" w="med" len="med"/>
                      <a:tailEnd type="none" w="med" len="med"/>
                    </a:lnR>
                    <a:solidFill>
                      <a:schemeClr val="bg1">
                        <a:lumMod val="75000"/>
                      </a:schemeClr>
                    </a:solidFill>
                  </a:tcPr>
                </a:tc>
                <a:tc>
                  <a:txBody>
                    <a:bodyPr/>
                    <a:lstStyle/>
                    <a:p>
                      <a:pPr rtl="0"/>
                      <a:endParaRPr lang="en-GB" sz="1700" noProof="0">
                        <a:latin typeface="+mn-lt"/>
                      </a:endParaRPr>
                    </a:p>
                  </a:txBody>
                  <a:tcPr marL="85726" marR="85726" marT="42863" marB="42863">
                    <a:lnL w="12700" cap="flat" cmpd="sng" algn="ctr">
                      <a:solidFill>
                        <a:srgbClr val="7E7E7E"/>
                      </a:solidFill>
                      <a:prstDash val="solid"/>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marL="0" algn="r" defTabSz="914400" rtl="0" eaLnBrk="1" latinLnBrk="0" hangingPunct="1"/>
                      <a:endParaRPr lang="en-GB" sz="1400" kern="1200" noProof="0">
                        <a:solidFill>
                          <a:schemeClr val="accent4"/>
                        </a:solidFill>
                        <a:latin typeface="+mn-lt"/>
                        <a:ea typeface="+mn-ea"/>
                        <a:cs typeface="+mn-cs"/>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7E7E7E"/>
                      </a:solidFill>
                      <a:prstDash val="solid"/>
                      <a:round/>
                      <a:headEnd type="none" w="med" len="med"/>
                      <a:tailEnd type="none" w="med" len="med"/>
                    </a:lnR>
                    <a:solidFill>
                      <a:schemeClr val="bg1">
                        <a:lumMod val="85000"/>
                      </a:schemeClr>
                    </a:solidFill>
                  </a:tcPr>
                </a:tc>
                <a:extLst>
                  <a:ext uri="{0D108BD9-81ED-4DB2-BD59-A6C34878D82A}">
                    <a16:rowId xmlns:a16="http://schemas.microsoft.com/office/drawing/2014/main" val="10004"/>
                  </a:ext>
                </a:extLst>
              </a:tr>
              <a:tr h="281119">
                <a:tc>
                  <a:txBody>
                    <a:bodyPr/>
                    <a:lstStyle/>
                    <a:p>
                      <a:pPr rtl="0"/>
                      <a:r>
                        <a:rPr lang="en-GB" sz="1200" noProof="0" dirty="0">
                          <a:solidFill>
                            <a:schemeClr val="tx1"/>
                          </a:solidFill>
                          <a:latin typeface="+mn-lt"/>
                          <a:cs typeface="Arial" panose="020B0604020202020204" pitchFamily="34" charset="0"/>
                        </a:rPr>
                        <a:t>Part 4</a:t>
                      </a:r>
                    </a:p>
                  </a:txBody>
                  <a:tcPr marL="85726" marR="85726" marT="42863" marB="42863" anchor="ctr">
                    <a:lnL w="12700" cap="flat" cmpd="sng" algn="ctr">
                      <a:solidFill>
                        <a:srgbClr val="7E7E7E"/>
                      </a:solidFill>
                      <a:prstDash val="solid"/>
                      <a:round/>
                      <a:headEnd type="none" w="med" len="med"/>
                      <a:tailEnd type="none" w="med" len="med"/>
                    </a:lnL>
                    <a:lnR w="12700" cap="flat" cmpd="sng" algn="ctr">
                      <a:solidFill>
                        <a:srgbClr val="7E7E7E"/>
                      </a:solidFill>
                      <a:prstDash val="solid"/>
                      <a:round/>
                      <a:headEnd type="none" w="med" len="med"/>
                      <a:tailEnd type="none" w="med" len="med"/>
                    </a:lnR>
                    <a:solidFill>
                      <a:schemeClr val="bg1">
                        <a:lumMod val="75000"/>
                      </a:schemeClr>
                    </a:solidFill>
                  </a:tcPr>
                </a:tc>
                <a:tc>
                  <a:txBody>
                    <a:bodyPr/>
                    <a:lstStyle/>
                    <a:p>
                      <a:pPr rtl="0"/>
                      <a:endParaRPr lang="en-GB" sz="1700" noProof="0">
                        <a:latin typeface="+mn-lt"/>
                      </a:endParaRPr>
                    </a:p>
                  </a:txBody>
                  <a:tcPr marL="85726" marR="85726" marT="42863" marB="42863">
                    <a:lnL w="12700" cap="flat" cmpd="sng" algn="ctr">
                      <a:solidFill>
                        <a:srgbClr val="7E7E7E"/>
                      </a:solidFill>
                      <a:prstDash val="solid"/>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marL="0" algn="r" defTabSz="914400" rtl="0" eaLnBrk="1" latinLnBrk="0" hangingPunct="1"/>
                      <a:endParaRPr lang="en-GB" sz="1400" kern="1200" noProof="0" dirty="0">
                        <a:solidFill>
                          <a:schemeClr val="accent4"/>
                        </a:solidFill>
                        <a:latin typeface="+mn-lt"/>
                        <a:ea typeface="+mn-ea"/>
                        <a:cs typeface="+mn-cs"/>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7E7E7E"/>
                      </a:solidFill>
                      <a:prstDash val="solid"/>
                      <a:round/>
                      <a:headEnd type="none" w="med" len="med"/>
                      <a:tailEnd type="none" w="med" len="med"/>
                    </a:lnR>
                    <a:solidFill>
                      <a:schemeClr val="bg1">
                        <a:lumMod val="85000"/>
                      </a:schemeClr>
                    </a:solidFill>
                  </a:tcPr>
                </a:tc>
                <a:extLst>
                  <a:ext uri="{0D108BD9-81ED-4DB2-BD59-A6C34878D82A}">
                    <a16:rowId xmlns:a16="http://schemas.microsoft.com/office/drawing/2014/main" val="10005"/>
                  </a:ext>
                </a:extLst>
              </a:tr>
            </a:tbl>
          </a:graphicData>
        </a:graphic>
      </p:graphicFrame>
      <p:pic>
        <p:nvPicPr>
          <p:cNvPr id="4" name="Grafik 3">
            <a:extLst>
              <a:ext uri="{FF2B5EF4-FFF2-40B4-BE49-F238E27FC236}">
                <a16:creationId xmlns:a16="http://schemas.microsoft.com/office/drawing/2014/main" id="{BFF02129-4C27-1EC0-17FB-6F113BD48833}"/>
              </a:ext>
            </a:extLst>
          </p:cNvPr>
          <p:cNvPicPr>
            <a:picLocks noChangeAspect="1"/>
          </p:cNvPicPr>
          <p:nvPr/>
        </p:nvPicPr>
        <p:blipFill>
          <a:blip r:embed="rId3"/>
          <a:stretch>
            <a:fillRect/>
          </a:stretch>
        </p:blipFill>
        <p:spPr>
          <a:xfrm>
            <a:off x="4367798" y="1848404"/>
            <a:ext cx="2389845" cy="206561"/>
          </a:xfrm>
          <a:prstGeom prst="rect">
            <a:avLst/>
          </a:prstGeom>
          <a:solidFill>
            <a:srgbClr val="00B050"/>
          </a:solidFill>
        </p:spPr>
      </p:pic>
      <p:pic>
        <p:nvPicPr>
          <p:cNvPr id="5" name="Grafik 4">
            <a:extLst>
              <a:ext uri="{FF2B5EF4-FFF2-40B4-BE49-F238E27FC236}">
                <a16:creationId xmlns:a16="http://schemas.microsoft.com/office/drawing/2014/main" id="{97EE3870-3685-745D-B005-78749DB3C184}"/>
              </a:ext>
            </a:extLst>
          </p:cNvPr>
          <p:cNvPicPr>
            <a:picLocks noChangeAspect="1"/>
          </p:cNvPicPr>
          <p:nvPr/>
        </p:nvPicPr>
        <p:blipFill>
          <a:blip r:embed="rId4"/>
          <a:stretch>
            <a:fillRect/>
          </a:stretch>
        </p:blipFill>
        <p:spPr>
          <a:xfrm>
            <a:off x="9961849" y="2609153"/>
            <a:ext cx="541025" cy="167327"/>
          </a:xfrm>
          <a:prstGeom prst="rect">
            <a:avLst/>
          </a:prstGeom>
          <a:solidFill>
            <a:srgbClr val="00B050"/>
          </a:solidFill>
        </p:spPr>
      </p:pic>
      <p:sp>
        <p:nvSpPr>
          <p:cNvPr id="7" name="Rectangle 65" descr="task bar durations">
            <a:extLst>
              <a:ext uri="{FF2B5EF4-FFF2-40B4-BE49-F238E27FC236}">
                <a16:creationId xmlns:a16="http://schemas.microsoft.com/office/drawing/2014/main" id="{18EAF4C0-88F9-8505-8E17-7BEBB3D85CDA}"/>
              </a:ext>
            </a:extLst>
          </p:cNvPr>
          <p:cNvSpPr>
            <a:spLocks noChangeArrowheads="1"/>
          </p:cNvSpPr>
          <p:nvPr/>
        </p:nvSpPr>
        <p:spPr bwMode="auto">
          <a:xfrm>
            <a:off x="3496434" y="4183786"/>
            <a:ext cx="1800200" cy="190171"/>
          </a:xfrm>
          <a:prstGeom prst="rect">
            <a:avLst/>
          </a:prstGeom>
          <a:solidFill>
            <a:srgbClr val="00B0F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rtl="0">
              <a:lnSpc>
                <a:spcPct val="85000"/>
              </a:lnSpc>
              <a:spcBef>
                <a:spcPct val="20000"/>
              </a:spcBef>
            </a:pPr>
            <a:endParaRPr lang="en-GB"/>
          </a:p>
        </p:txBody>
      </p:sp>
      <p:pic>
        <p:nvPicPr>
          <p:cNvPr id="8" name="Grafik 7">
            <a:extLst>
              <a:ext uri="{FF2B5EF4-FFF2-40B4-BE49-F238E27FC236}">
                <a16:creationId xmlns:a16="http://schemas.microsoft.com/office/drawing/2014/main" id="{114CE1EB-BC70-5984-D0C5-0A46BB2A1376}"/>
              </a:ext>
            </a:extLst>
          </p:cNvPr>
          <p:cNvPicPr>
            <a:picLocks noChangeAspect="1"/>
          </p:cNvPicPr>
          <p:nvPr/>
        </p:nvPicPr>
        <p:blipFill>
          <a:blip r:embed="rId4"/>
          <a:stretch>
            <a:fillRect/>
          </a:stretch>
        </p:blipFill>
        <p:spPr>
          <a:xfrm>
            <a:off x="2488321" y="3840960"/>
            <a:ext cx="1008112" cy="190171"/>
          </a:xfrm>
          <a:prstGeom prst="rect">
            <a:avLst/>
          </a:prstGeom>
          <a:solidFill>
            <a:srgbClr val="00B050"/>
          </a:solidFill>
        </p:spPr>
      </p:pic>
      <p:pic>
        <p:nvPicPr>
          <p:cNvPr id="10" name="Grafik 9">
            <a:extLst>
              <a:ext uri="{FF2B5EF4-FFF2-40B4-BE49-F238E27FC236}">
                <a16:creationId xmlns:a16="http://schemas.microsoft.com/office/drawing/2014/main" id="{C53C155F-EE93-D137-30DA-4E7D6CE12599}"/>
              </a:ext>
            </a:extLst>
          </p:cNvPr>
          <p:cNvPicPr>
            <a:picLocks noChangeAspect="1"/>
          </p:cNvPicPr>
          <p:nvPr/>
        </p:nvPicPr>
        <p:blipFill>
          <a:blip r:embed="rId4"/>
          <a:stretch>
            <a:fillRect/>
          </a:stretch>
        </p:blipFill>
        <p:spPr>
          <a:xfrm>
            <a:off x="8946467" y="4879847"/>
            <a:ext cx="1549137" cy="210329"/>
          </a:xfrm>
          <a:prstGeom prst="rect">
            <a:avLst/>
          </a:prstGeom>
          <a:solidFill>
            <a:srgbClr val="00B050"/>
          </a:solidFill>
        </p:spPr>
      </p:pic>
      <p:graphicFrame>
        <p:nvGraphicFramePr>
          <p:cNvPr id="11" name="Table 26">
            <a:extLst>
              <a:ext uri="{FF2B5EF4-FFF2-40B4-BE49-F238E27FC236}">
                <a16:creationId xmlns:a16="http://schemas.microsoft.com/office/drawing/2014/main" id="{FF3D6999-3BB8-F0CA-4769-5B71C4075A94}"/>
              </a:ext>
            </a:extLst>
          </p:cNvPr>
          <p:cNvGraphicFramePr>
            <a:graphicFrameLocks noGrp="1"/>
          </p:cNvGraphicFramePr>
          <p:nvPr/>
        </p:nvGraphicFramePr>
        <p:xfrm>
          <a:off x="1592912" y="5400893"/>
          <a:ext cx="8902692" cy="299086"/>
        </p:xfrm>
        <a:graphic>
          <a:graphicData uri="http://schemas.openxmlformats.org/drawingml/2006/table">
            <a:tbl>
              <a:tblPr firstRow="1" bandRow="1">
                <a:effectLst>
                  <a:outerShdw blurRad="114300" dist="38100" dir="2700000" algn="tl" rotWithShape="0">
                    <a:prstClr val="black">
                      <a:alpha val="20000"/>
                    </a:prstClr>
                  </a:outerShdw>
                </a:effectLst>
                <a:tableStyleId>{5C22544A-7EE6-4342-B048-85BDC9FD1C3A}</a:tableStyleId>
              </a:tblPr>
              <a:tblGrid>
                <a:gridCol w="914506">
                  <a:extLst>
                    <a:ext uri="{9D8B030D-6E8A-4147-A177-3AD203B41FA5}">
                      <a16:colId xmlns:a16="http://schemas.microsoft.com/office/drawing/2014/main" val="20000"/>
                    </a:ext>
                  </a:extLst>
                </a:gridCol>
                <a:gridCol w="7988186">
                  <a:extLst>
                    <a:ext uri="{9D8B030D-6E8A-4147-A177-3AD203B41FA5}">
                      <a16:colId xmlns:a16="http://schemas.microsoft.com/office/drawing/2014/main" val="20001"/>
                    </a:ext>
                  </a:extLst>
                </a:gridCol>
              </a:tblGrid>
              <a:tr h="228600">
                <a:tc>
                  <a:txBody>
                    <a:bodyPr/>
                    <a:lstStyle/>
                    <a:p>
                      <a:pPr algn="ctr" rtl="0"/>
                      <a:r>
                        <a:rPr lang="en-gb" sz="1400" b="1">
                          <a:effectLst>
                            <a:outerShdw blurRad="38100" dist="38100" dir="2700000" algn="tl">
                              <a:srgbClr val="000000">
                                <a:alpha val="43137"/>
                              </a:srgbClr>
                            </a:outerShdw>
                          </a:effectLst>
                          <a:latin typeface="+mj-lt"/>
                          <a:cs typeface="Arial" panose="020B0604020202020204" pitchFamily="34" charset="0"/>
                        </a:rPr>
                        <a:t>Tasks</a:t>
                      </a:r>
                    </a:p>
                  </a:txBody>
                  <a:tcPr marL="85726" marR="85726" marT="42863" marB="42863">
                    <a:lnL w="12700" cap="flat" cmpd="sng" algn="ctr">
                      <a:solidFill>
                        <a:srgbClr val="7E7E7E"/>
                      </a:solidFill>
                      <a:prstDash val="solid"/>
                      <a:round/>
                      <a:headEnd type="none" w="med" len="med"/>
                      <a:tailEnd type="none" w="med" len="med"/>
                    </a:lnL>
                    <a:lnT w="12700" cap="flat" cmpd="sng" algn="ctr">
                      <a:solidFill>
                        <a:srgbClr val="7E7E7E"/>
                      </a:solidFill>
                      <a:prstDash val="solid"/>
                      <a:round/>
                      <a:headEnd type="none" w="med" len="med"/>
                      <a:tailEnd type="none" w="med" len="med"/>
                    </a:lnT>
                    <a:lnB w="12700" cap="flat" cmpd="sng" algn="ctr">
                      <a:solidFill>
                        <a:srgbClr val="7E7E7E"/>
                      </a:solidFill>
                      <a:prstDash val="solid"/>
                      <a:round/>
                      <a:headEnd type="none" w="med" len="med"/>
                      <a:tailEnd type="none" w="med" len="med"/>
                    </a:lnB>
                    <a:solidFill>
                      <a:schemeClr val="accent1"/>
                    </a:solidFill>
                  </a:tcPr>
                </a:tc>
                <a:tc>
                  <a:txBody>
                    <a:bodyPr/>
                    <a:lstStyle/>
                    <a:p>
                      <a:pPr algn="ctr" rtl="0"/>
                      <a:r>
                        <a:rPr lang="de-DE" sz="1400" b="1" dirty="0" err="1">
                          <a:effectLst>
                            <a:outerShdw blurRad="38100" dist="38100" dir="2700000" algn="tl">
                              <a:srgbClr val="000000">
                                <a:alpha val="43137"/>
                              </a:srgbClr>
                            </a:outerShdw>
                          </a:effectLst>
                          <a:latin typeface="+mj-lt"/>
                          <a:cs typeface="Arial" panose="020B0604020202020204" pitchFamily="34" charset="0"/>
                        </a:rPr>
                        <a:t>July</a:t>
                      </a:r>
                      <a:endParaRPr lang="en-gb" sz="1400" b="1" dirty="0">
                        <a:effectLst>
                          <a:outerShdw blurRad="38100" dist="38100" dir="2700000" algn="tl">
                            <a:srgbClr val="000000">
                              <a:alpha val="43137"/>
                            </a:srgbClr>
                          </a:outerShdw>
                        </a:effectLst>
                        <a:latin typeface="+mj-lt"/>
                        <a:cs typeface="Arial" panose="020B0604020202020204" pitchFamily="34" charset="0"/>
                      </a:endParaRPr>
                    </a:p>
                  </a:txBody>
                  <a:tcPr marL="85726" marR="85726" marT="42863" marB="42863">
                    <a:lnR w="12700" cap="flat" cmpd="sng" algn="ctr">
                      <a:solidFill>
                        <a:srgbClr val="7E7E7E"/>
                      </a:solidFill>
                      <a:prstDash val="solid"/>
                      <a:round/>
                      <a:headEnd type="none" w="med" len="med"/>
                      <a:tailEnd type="none" w="med" len="med"/>
                    </a:lnR>
                    <a:lnT w="12700" cap="flat" cmpd="sng" algn="ctr">
                      <a:solidFill>
                        <a:srgbClr val="7E7E7E"/>
                      </a:solidFill>
                      <a:prstDash val="solid"/>
                      <a:round/>
                      <a:headEnd type="none" w="med" len="med"/>
                      <a:tailEnd type="none" w="med" len="med"/>
                    </a:lnT>
                    <a:lnB w="12700" cap="flat" cmpd="sng" algn="ctr">
                      <a:solidFill>
                        <a:srgbClr val="7E7E7E"/>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bl>
          </a:graphicData>
        </a:graphic>
      </p:graphicFrame>
      <p:graphicFrame>
        <p:nvGraphicFramePr>
          <p:cNvPr id="12" name="Table 1">
            <a:extLst>
              <a:ext uri="{FF2B5EF4-FFF2-40B4-BE49-F238E27FC236}">
                <a16:creationId xmlns:a16="http://schemas.microsoft.com/office/drawing/2014/main" id="{B1CF893C-6138-DD32-28CC-8C4E945ECF6B}"/>
              </a:ext>
            </a:extLst>
          </p:cNvPr>
          <p:cNvGraphicFramePr>
            <a:graphicFrameLocks noGrp="1"/>
          </p:cNvGraphicFramePr>
          <p:nvPr/>
        </p:nvGraphicFramePr>
        <p:xfrm>
          <a:off x="1592912" y="5699979"/>
          <a:ext cx="8902692" cy="902972"/>
        </p:xfrm>
        <a:graphic>
          <a:graphicData uri="http://schemas.openxmlformats.org/drawingml/2006/table">
            <a:tbl>
              <a:tblPr firstRow="1" bandRow="1">
                <a:effectLst>
                  <a:outerShdw blurRad="114300" dist="38100" dir="2700000" algn="tl" rotWithShape="0">
                    <a:prstClr val="black">
                      <a:alpha val="20000"/>
                    </a:prstClr>
                  </a:outerShdw>
                </a:effectLst>
                <a:tableStyleId>{5C22544A-7EE6-4342-B048-85BDC9FD1C3A}</a:tableStyleId>
              </a:tblPr>
              <a:tblGrid>
                <a:gridCol w="914506">
                  <a:extLst>
                    <a:ext uri="{9D8B030D-6E8A-4147-A177-3AD203B41FA5}">
                      <a16:colId xmlns:a16="http://schemas.microsoft.com/office/drawing/2014/main" val="20000"/>
                    </a:ext>
                  </a:extLst>
                </a:gridCol>
                <a:gridCol w="266272">
                  <a:extLst>
                    <a:ext uri="{9D8B030D-6E8A-4147-A177-3AD203B41FA5}">
                      <a16:colId xmlns:a16="http://schemas.microsoft.com/office/drawing/2014/main" val="20001"/>
                    </a:ext>
                  </a:extLst>
                </a:gridCol>
                <a:gridCol w="266272">
                  <a:extLst>
                    <a:ext uri="{9D8B030D-6E8A-4147-A177-3AD203B41FA5}">
                      <a16:colId xmlns:a16="http://schemas.microsoft.com/office/drawing/2014/main" val="20002"/>
                    </a:ext>
                  </a:extLst>
                </a:gridCol>
                <a:gridCol w="266272">
                  <a:extLst>
                    <a:ext uri="{9D8B030D-6E8A-4147-A177-3AD203B41FA5}">
                      <a16:colId xmlns:a16="http://schemas.microsoft.com/office/drawing/2014/main" val="20003"/>
                    </a:ext>
                  </a:extLst>
                </a:gridCol>
                <a:gridCol w="266272">
                  <a:extLst>
                    <a:ext uri="{9D8B030D-6E8A-4147-A177-3AD203B41FA5}">
                      <a16:colId xmlns:a16="http://schemas.microsoft.com/office/drawing/2014/main" val="20004"/>
                    </a:ext>
                  </a:extLst>
                </a:gridCol>
                <a:gridCol w="266272">
                  <a:extLst>
                    <a:ext uri="{9D8B030D-6E8A-4147-A177-3AD203B41FA5}">
                      <a16:colId xmlns:a16="http://schemas.microsoft.com/office/drawing/2014/main" val="20005"/>
                    </a:ext>
                  </a:extLst>
                </a:gridCol>
                <a:gridCol w="266272">
                  <a:extLst>
                    <a:ext uri="{9D8B030D-6E8A-4147-A177-3AD203B41FA5}">
                      <a16:colId xmlns:a16="http://schemas.microsoft.com/office/drawing/2014/main" val="20006"/>
                    </a:ext>
                  </a:extLst>
                </a:gridCol>
                <a:gridCol w="266272">
                  <a:extLst>
                    <a:ext uri="{9D8B030D-6E8A-4147-A177-3AD203B41FA5}">
                      <a16:colId xmlns:a16="http://schemas.microsoft.com/office/drawing/2014/main" val="20007"/>
                    </a:ext>
                  </a:extLst>
                </a:gridCol>
                <a:gridCol w="266272">
                  <a:extLst>
                    <a:ext uri="{9D8B030D-6E8A-4147-A177-3AD203B41FA5}">
                      <a16:colId xmlns:a16="http://schemas.microsoft.com/office/drawing/2014/main" val="20008"/>
                    </a:ext>
                  </a:extLst>
                </a:gridCol>
                <a:gridCol w="266272">
                  <a:extLst>
                    <a:ext uri="{9D8B030D-6E8A-4147-A177-3AD203B41FA5}">
                      <a16:colId xmlns:a16="http://schemas.microsoft.com/office/drawing/2014/main" val="20009"/>
                    </a:ext>
                  </a:extLst>
                </a:gridCol>
                <a:gridCol w="266272">
                  <a:extLst>
                    <a:ext uri="{9D8B030D-6E8A-4147-A177-3AD203B41FA5}">
                      <a16:colId xmlns:a16="http://schemas.microsoft.com/office/drawing/2014/main" val="20010"/>
                    </a:ext>
                  </a:extLst>
                </a:gridCol>
                <a:gridCol w="266272">
                  <a:extLst>
                    <a:ext uri="{9D8B030D-6E8A-4147-A177-3AD203B41FA5}">
                      <a16:colId xmlns:a16="http://schemas.microsoft.com/office/drawing/2014/main" val="20011"/>
                    </a:ext>
                  </a:extLst>
                </a:gridCol>
                <a:gridCol w="266272">
                  <a:extLst>
                    <a:ext uri="{9D8B030D-6E8A-4147-A177-3AD203B41FA5}">
                      <a16:colId xmlns:a16="http://schemas.microsoft.com/office/drawing/2014/main" val="20012"/>
                    </a:ext>
                  </a:extLst>
                </a:gridCol>
                <a:gridCol w="266272">
                  <a:extLst>
                    <a:ext uri="{9D8B030D-6E8A-4147-A177-3AD203B41FA5}">
                      <a16:colId xmlns:a16="http://schemas.microsoft.com/office/drawing/2014/main" val="20013"/>
                    </a:ext>
                  </a:extLst>
                </a:gridCol>
                <a:gridCol w="266272">
                  <a:extLst>
                    <a:ext uri="{9D8B030D-6E8A-4147-A177-3AD203B41FA5}">
                      <a16:colId xmlns:a16="http://schemas.microsoft.com/office/drawing/2014/main" val="20014"/>
                    </a:ext>
                  </a:extLst>
                </a:gridCol>
                <a:gridCol w="266272">
                  <a:extLst>
                    <a:ext uri="{9D8B030D-6E8A-4147-A177-3AD203B41FA5}">
                      <a16:colId xmlns:a16="http://schemas.microsoft.com/office/drawing/2014/main" val="20015"/>
                    </a:ext>
                  </a:extLst>
                </a:gridCol>
                <a:gridCol w="266272">
                  <a:extLst>
                    <a:ext uri="{9D8B030D-6E8A-4147-A177-3AD203B41FA5}">
                      <a16:colId xmlns:a16="http://schemas.microsoft.com/office/drawing/2014/main" val="20016"/>
                    </a:ext>
                  </a:extLst>
                </a:gridCol>
                <a:gridCol w="266272">
                  <a:extLst>
                    <a:ext uri="{9D8B030D-6E8A-4147-A177-3AD203B41FA5}">
                      <a16:colId xmlns:a16="http://schemas.microsoft.com/office/drawing/2014/main" val="20017"/>
                    </a:ext>
                  </a:extLst>
                </a:gridCol>
                <a:gridCol w="266272">
                  <a:extLst>
                    <a:ext uri="{9D8B030D-6E8A-4147-A177-3AD203B41FA5}">
                      <a16:colId xmlns:a16="http://schemas.microsoft.com/office/drawing/2014/main" val="20018"/>
                    </a:ext>
                  </a:extLst>
                </a:gridCol>
                <a:gridCol w="266272">
                  <a:extLst>
                    <a:ext uri="{9D8B030D-6E8A-4147-A177-3AD203B41FA5}">
                      <a16:colId xmlns:a16="http://schemas.microsoft.com/office/drawing/2014/main" val="20019"/>
                    </a:ext>
                  </a:extLst>
                </a:gridCol>
                <a:gridCol w="266272">
                  <a:extLst>
                    <a:ext uri="{9D8B030D-6E8A-4147-A177-3AD203B41FA5}">
                      <a16:colId xmlns:a16="http://schemas.microsoft.com/office/drawing/2014/main" val="20020"/>
                    </a:ext>
                  </a:extLst>
                </a:gridCol>
                <a:gridCol w="266272">
                  <a:extLst>
                    <a:ext uri="{9D8B030D-6E8A-4147-A177-3AD203B41FA5}">
                      <a16:colId xmlns:a16="http://schemas.microsoft.com/office/drawing/2014/main" val="20021"/>
                    </a:ext>
                  </a:extLst>
                </a:gridCol>
                <a:gridCol w="266272">
                  <a:extLst>
                    <a:ext uri="{9D8B030D-6E8A-4147-A177-3AD203B41FA5}">
                      <a16:colId xmlns:a16="http://schemas.microsoft.com/office/drawing/2014/main" val="20022"/>
                    </a:ext>
                  </a:extLst>
                </a:gridCol>
                <a:gridCol w="266272">
                  <a:extLst>
                    <a:ext uri="{9D8B030D-6E8A-4147-A177-3AD203B41FA5}">
                      <a16:colId xmlns:a16="http://schemas.microsoft.com/office/drawing/2014/main" val="20023"/>
                    </a:ext>
                  </a:extLst>
                </a:gridCol>
                <a:gridCol w="266272">
                  <a:extLst>
                    <a:ext uri="{9D8B030D-6E8A-4147-A177-3AD203B41FA5}">
                      <a16:colId xmlns:a16="http://schemas.microsoft.com/office/drawing/2014/main" val="20024"/>
                    </a:ext>
                  </a:extLst>
                </a:gridCol>
                <a:gridCol w="266272">
                  <a:extLst>
                    <a:ext uri="{9D8B030D-6E8A-4147-A177-3AD203B41FA5}">
                      <a16:colId xmlns:a16="http://schemas.microsoft.com/office/drawing/2014/main" val="20025"/>
                    </a:ext>
                  </a:extLst>
                </a:gridCol>
                <a:gridCol w="266272">
                  <a:extLst>
                    <a:ext uri="{9D8B030D-6E8A-4147-A177-3AD203B41FA5}">
                      <a16:colId xmlns:a16="http://schemas.microsoft.com/office/drawing/2014/main" val="20026"/>
                    </a:ext>
                  </a:extLst>
                </a:gridCol>
                <a:gridCol w="266272">
                  <a:extLst>
                    <a:ext uri="{9D8B030D-6E8A-4147-A177-3AD203B41FA5}">
                      <a16:colId xmlns:a16="http://schemas.microsoft.com/office/drawing/2014/main" val="20027"/>
                    </a:ext>
                  </a:extLst>
                </a:gridCol>
                <a:gridCol w="266272">
                  <a:extLst>
                    <a:ext uri="{9D8B030D-6E8A-4147-A177-3AD203B41FA5}">
                      <a16:colId xmlns:a16="http://schemas.microsoft.com/office/drawing/2014/main" val="20028"/>
                    </a:ext>
                  </a:extLst>
                </a:gridCol>
                <a:gridCol w="266272">
                  <a:extLst>
                    <a:ext uri="{9D8B030D-6E8A-4147-A177-3AD203B41FA5}">
                      <a16:colId xmlns:a16="http://schemas.microsoft.com/office/drawing/2014/main" val="20029"/>
                    </a:ext>
                  </a:extLst>
                </a:gridCol>
                <a:gridCol w="266298">
                  <a:extLst>
                    <a:ext uri="{9D8B030D-6E8A-4147-A177-3AD203B41FA5}">
                      <a16:colId xmlns:a16="http://schemas.microsoft.com/office/drawing/2014/main" val="20030"/>
                    </a:ext>
                  </a:extLst>
                </a:gridCol>
              </a:tblGrid>
              <a:tr h="108589">
                <a:tc>
                  <a:txBody>
                    <a:bodyPr/>
                    <a:lstStyle/>
                    <a:p>
                      <a:pPr algn="ctr" rtl="0"/>
                      <a:endParaRPr lang="en-GB" sz="1400" noProof="0" dirty="0">
                        <a:latin typeface="+mn-lt"/>
                      </a:endParaRPr>
                    </a:p>
                  </a:txBody>
                  <a:tcPr marL="0" marR="0" marT="0" marB="0">
                    <a:lnL w="12700" cap="flat" cmpd="sng" algn="ctr">
                      <a:solidFill>
                        <a:srgbClr val="7E7E7E"/>
                      </a:solidFill>
                      <a:prstDash val="solid"/>
                      <a:round/>
                      <a:headEnd type="none" w="med" len="med"/>
                      <a:tailEnd type="none" w="med" len="med"/>
                    </a:lnL>
                    <a:lnR w="12700" cap="flat" cmpd="sng" algn="ctr">
                      <a:solidFill>
                        <a:srgbClr val="7E7E7E"/>
                      </a:solidFill>
                      <a:prstDash val="solid"/>
                      <a:round/>
                      <a:headEnd type="none" w="med" len="med"/>
                      <a:tailEnd type="none" w="med" len="med"/>
                    </a:lnR>
                    <a:lnT w="12700" cap="flat" cmpd="sng" algn="ctr">
                      <a:solidFill>
                        <a:srgbClr val="7E7E7E"/>
                      </a:solidFill>
                      <a:prstDash val="solid"/>
                      <a:round/>
                      <a:headEnd type="none" w="med" len="med"/>
                      <a:tailEnd type="none" w="med" len="med"/>
                    </a:lnT>
                    <a:lnB w="12700" cap="flat" cmpd="sng" algn="ctr">
                      <a:solidFill>
                        <a:srgbClr val="7E7E7E"/>
                      </a:solidFill>
                      <a:prstDash val="solid"/>
                      <a:round/>
                      <a:headEnd type="none" w="med" len="med"/>
                      <a:tailEnd type="none" w="med" len="med"/>
                    </a:lnB>
                    <a:solidFill>
                      <a:schemeClr val="bg1">
                        <a:lumMod val="7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100" noProof="0">
                          <a:solidFill>
                            <a:schemeClr val="tx1"/>
                          </a:solidFill>
                          <a:latin typeface="+mn-lt"/>
                          <a:cs typeface="Arial" panose="020B0604020202020204" pitchFamily="34" charset="0"/>
                        </a:rPr>
                        <a:t>1</a:t>
                      </a:r>
                    </a:p>
                  </a:txBody>
                  <a:tcPr marL="0" marR="0" marT="0" marB="0" anchor="ctr">
                    <a:lnL w="12700" cap="flat" cmpd="sng" algn="ctr">
                      <a:solidFill>
                        <a:srgbClr val="7E7E7E"/>
                      </a:solidFill>
                      <a:prstDash val="solid"/>
                      <a:round/>
                      <a:headEnd type="none" w="med" len="med"/>
                      <a:tailEnd type="none" w="med" len="med"/>
                    </a:lnL>
                    <a:lnR w="12700" cap="flat" cmpd="sng" algn="ctr">
                      <a:solidFill>
                        <a:srgbClr val="FFFFFF"/>
                      </a:solidFill>
                      <a:prstDash val="sysDot"/>
                      <a:round/>
                      <a:headEnd type="none" w="med" len="med"/>
                      <a:tailEnd type="none" w="med" len="med"/>
                    </a:lnR>
                    <a:lnT w="12700" cap="flat" cmpd="sng" algn="ctr">
                      <a:solidFill>
                        <a:srgbClr val="7E7E7E"/>
                      </a:solidFill>
                      <a:prstDash val="solid"/>
                      <a:round/>
                      <a:headEnd type="none" w="med" len="med"/>
                      <a:tailEnd type="none" w="med" len="med"/>
                    </a:lnT>
                    <a:lnB w="12700" cap="flat" cmpd="sng" algn="ctr">
                      <a:solidFill>
                        <a:srgbClr val="7E7E7E"/>
                      </a:solidFill>
                      <a:prstDash val="solid"/>
                      <a:round/>
                      <a:headEnd type="none" w="med" len="med"/>
                      <a:tailEnd type="none" w="med" len="med"/>
                    </a:lnB>
                    <a:solidFill>
                      <a:schemeClr val="bg1">
                        <a:lumMod val="8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100" noProof="0">
                          <a:solidFill>
                            <a:schemeClr val="tx1"/>
                          </a:solidFill>
                          <a:latin typeface="+mn-lt"/>
                          <a:cs typeface="Arial" panose="020B0604020202020204" pitchFamily="34" charset="0"/>
                        </a:rPr>
                        <a:t>2</a:t>
                      </a:r>
                    </a:p>
                  </a:txBody>
                  <a:tcPr marL="0" marR="0" marT="0" marB="0" anchor="ctr">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lnT w="12700" cap="flat" cmpd="sng" algn="ctr">
                      <a:solidFill>
                        <a:srgbClr val="7E7E7E"/>
                      </a:solidFill>
                      <a:prstDash val="solid"/>
                      <a:round/>
                      <a:headEnd type="none" w="med" len="med"/>
                      <a:tailEnd type="none" w="med" len="med"/>
                    </a:lnT>
                    <a:lnB w="12700" cap="flat" cmpd="sng" algn="ctr">
                      <a:solidFill>
                        <a:srgbClr val="7E7E7E"/>
                      </a:solidFill>
                      <a:prstDash val="solid"/>
                      <a:round/>
                      <a:headEnd type="none" w="med" len="med"/>
                      <a:tailEnd type="none" w="med" len="med"/>
                    </a:lnB>
                    <a:solidFill>
                      <a:schemeClr val="bg1">
                        <a:lumMod val="85000"/>
                      </a:schemeClr>
                    </a:solidFill>
                  </a:tcPr>
                </a:tc>
                <a:tc>
                  <a:txBody>
                    <a:bodyPr/>
                    <a:lstStyle/>
                    <a:p>
                      <a:pPr algn="ctr" rtl="0"/>
                      <a:r>
                        <a:rPr lang="en-GB" sz="1100" noProof="0">
                          <a:solidFill>
                            <a:schemeClr val="tx1"/>
                          </a:solidFill>
                          <a:latin typeface="+mn-lt"/>
                          <a:cs typeface="Arial" panose="020B0604020202020204" pitchFamily="34" charset="0"/>
                        </a:rPr>
                        <a:t>3</a:t>
                      </a:r>
                    </a:p>
                  </a:txBody>
                  <a:tcPr marL="0" marR="0" marT="0" marB="0" anchor="ctr">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lnT w="12700" cap="flat" cmpd="sng" algn="ctr">
                      <a:solidFill>
                        <a:srgbClr val="7E7E7E"/>
                      </a:solidFill>
                      <a:prstDash val="solid"/>
                      <a:round/>
                      <a:headEnd type="none" w="med" len="med"/>
                      <a:tailEnd type="none" w="med" len="med"/>
                    </a:lnT>
                    <a:lnB w="12700" cap="flat" cmpd="sng" algn="ctr">
                      <a:solidFill>
                        <a:srgbClr val="7E7E7E"/>
                      </a:solidFill>
                      <a:prstDash val="solid"/>
                      <a:round/>
                      <a:headEnd type="none" w="med" len="med"/>
                      <a:tailEnd type="none" w="med" len="med"/>
                    </a:lnB>
                    <a:solidFill>
                      <a:schemeClr val="bg1">
                        <a:lumMod val="85000"/>
                      </a:schemeClr>
                    </a:solidFill>
                  </a:tcPr>
                </a:tc>
                <a:tc>
                  <a:txBody>
                    <a:bodyPr/>
                    <a:lstStyle/>
                    <a:p>
                      <a:pPr algn="ctr" rtl="0"/>
                      <a:r>
                        <a:rPr lang="en-GB" sz="1100" noProof="0">
                          <a:solidFill>
                            <a:schemeClr val="tx1"/>
                          </a:solidFill>
                          <a:latin typeface="+mn-lt"/>
                          <a:cs typeface="Arial" panose="020B0604020202020204" pitchFamily="34" charset="0"/>
                        </a:rPr>
                        <a:t>4</a:t>
                      </a:r>
                    </a:p>
                  </a:txBody>
                  <a:tcPr marL="0" marR="0" marT="0" marB="0" anchor="ctr">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lnT w="12700" cap="flat" cmpd="sng" algn="ctr">
                      <a:solidFill>
                        <a:srgbClr val="7E7E7E"/>
                      </a:solidFill>
                      <a:prstDash val="solid"/>
                      <a:round/>
                      <a:headEnd type="none" w="med" len="med"/>
                      <a:tailEnd type="none" w="med" len="med"/>
                    </a:lnT>
                    <a:lnB w="12700" cap="flat" cmpd="sng" algn="ctr">
                      <a:solidFill>
                        <a:srgbClr val="7E7E7E"/>
                      </a:solidFill>
                      <a:prstDash val="solid"/>
                      <a:round/>
                      <a:headEnd type="none" w="med" len="med"/>
                      <a:tailEnd type="none" w="med" len="med"/>
                    </a:lnB>
                    <a:solidFill>
                      <a:schemeClr val="bg1">
                        <a:lumMod val="85000"/>
                      </a:schemeClr>
                    </a:solidFill>
                  </a:tcPr>
                </a:tc>
                <a:tc>
                  <a:txBody>
                    <a:bodyPr/>
                    <a:lstStyle/>
                    <a:p>
                      <a:pPr algn="ctr" rtl="0"/>
                      <a:r>
                        <a:rPr lang="en-GB" sz="1100" noProof="0">
                          <a:solidFill>
                            <a:schemeClr val="tx1"/>
                          </a:solidFill>
                          <a:latin typeface="+mn-lt"/>
                          <a:cs typeface="Arial" panose="020B0604020202020204" pitchFamily="34" charset="0"/>
                        </a:rPr>
                        <a:t>5</a:t>
                      </a:r>
                    </a:p>
                  </a:txBody>
                  <a:tcPr marL="0" marR="0" marT="0" marB="0" anchor="ctr">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lnT w="12700" cap="flat" cmpd="sng" algn="ctr">
                      <a:solidFill>
                        <a:srgbClr val="7E7E7E"/>
                      </a:solidFill>
                      <a:prstDash val="solid"/>
                      <a:round/>
                      <a:headEnd type="none" w="med" len="med"/>
                      <a:tailEnd type="none" w="med" len="med"/>
                    </a:lnT>
                    <a:lnB w="12700" cap="flat" cmpd="sng" algn="ctr">
                      <a:solidFill>
                        <a:srgbClr val="7E7E7E"/>
                      </a:solidFill>
                      <a:prstDash val="solid"/>
                      <a:round/>
                      <a:headEnd type="none" w="med" len="med"/>
                      <a:tailEnd type="none" w="med" len="med"/>
                    </a:lnB>
                    <a:solidFill>
                      <a:schemeClr val="bg1">
                        <a:lumMod val="85000"/>
                      </a:schemeClr>
                    </a:solidFill>
                  </a:tcPr>
                </a:tc>
                <a:tc>
                  <a:txBody>
                    <a:bodyPr/>
                    <a:lstStyle/>
                    <a:p>
                      <a:pPr algn="ctr" rtl="0"/>
                      <a:r>
                        <a:rPr lang="en-GB" sz="1100" noProof="0">
                          <a:solidFill>
                            <a:schemeClr val="tx1"/>
                          </a:solidFill>
                          <a:latin typeface="+mn-lt"/>
                          <a:cs typeface="Arial" panose="020B0604020202020204" pitchFamily="34" charset="0"/>
                        </a:rPr>
                        <a:t>6</a:t>
                      </a:r>
                    </a:p>
                  </a:txBody>
                  <a:tcPr marL="0" marR="0" marT="0" marB="0" anchor="ctr">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lnT w="12700" cap="flat" cmpd="sng" algn="ctr">
                      <a:solidFill>
                        <a:srgbClr val="7E7E7E"/>
                      </a:solidFill>
                      <a:prstDash val="solid"/>
                      <a:round/>
                      <a:headEnd type="none" w="med" len="med"/>
                      <a:tailEnd type="none" w="med" len="med"/>
                    </a:lnT>
                    <a:lnB w="12700" cap="flat" cmpd="sng" algn="ctr">
                      <a:solidFill>
                        <a:srgbClr val="7E7E7E"/>
                      </a:solidFill>
                      <a:prstDash val="solid"/>
                      <a:round/>
                      <a:headEnd type="none" w="med" len="med"/>
                      <a:tailEnd type="none" w="med" len="med"/>
                    </a:lnB>
                    <a:solidFill>
                      <a:schemeClr val="bg1">
                        <a:lumMod val="85000"/>
                      </a:schemeClr>
                    </a:solidFill>
                  </a:tcPr>
                </a:tc>
                <a:tc>
                  <a:txBody>
                    <a:bodyPr/>
                    <a:lstStyle/>
                    <a:p>
                      <a:pPr algn="ctr" rtl="0"/>
                      <a:r>
                        <a:rPr lang="en-GB" sz="1100" noProof="0">
                          <a:solidFill>
                            <a:schemeClr val="tx1"/>
                          </a:solidFill>
                          <a:latin typeface="+mn-lt"/>
                          <a:cs typeface="Arial" panose="020B0604020202020204" pitchFamily="34" charset="0"/>
                        </a:rPr>
                        <a:t>7</a:t>
                      </a:r>
                    </a:p>
                  </a:txBody>
                  <a:tcPr marL="0" marR="0" marT="0" marB="0" anchor="ctr">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lnT w="12700" cap="flat" cmpd="sng" algn="ctr">
                      <a:solidFill>
                        <a:srgbClr val="7E7E7E"/>
                      </a:solidFill>
                      <a:prstDash val="solid"/>
                      <a:round/>
                      <a:headEnd type="none" w="med" len="med"/>
                      <a:tailEnd type="none" w="med" len="med"/>
                    </a:lnT>
                    <a:lnB w="12700" cap="flat" cmpd="sng" algn="ctr">
                      <a:solidFill>
                        <a:srgbClr val="7E7E7E"/>
                      </a:solidFill>
                      <a:prstDash val="solid"/>
                      <a:round/>
                      <a:headEnd type="none" w="med" len="med"/>
                      <a:tailEnd type="none" w="med" len="med"/>
                    </a:lnB>
                    <a:solidFill>
                      <a:schemeClr val="bg1">
                        <a:lumMod val="85000"/>
                      </a:schemeClr>
                    </a:solidFill>
                  </a:tcPr>
                </a:tc>
                <a:tc>
                  <a:txBody>
                    <a:bodyPr/>
                    <a:lstStyle/>
                    <a:p>
                      <a:pPr algn="ctr" rtl="0"/>
                      <a:r>
                        <a:rPr lang="en-GB" sz="1100" noProof="0">
                          <a:solidFill>
                            <a:schemeClr val="tx1"/>
                          </a:solidFill>
                          <a:latin typeface="+mn-lt"/>
                          <a:cs typeface="Arial" panose="020B0604020202020204" pitchFamily="34" charset="0"/>
                        </a:rPr>
                        <a:t>8</a:t>
                      </a:r>
                    </a:p>
                  </a:txBody>
                  <a:tcPr marL="0" marR="0" marT="0" marB="0" anchor="ctr">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lnT w="12700" cap="flat" cmpd="sng" algn="ctr">
                      <a:solidFill>
                        <a:srgbClr val="7E7E7E"/>
                      </a:solidFill>
                      <a:prstDash val="solid"/>
                      <a:round/>
                      <a:headEnd type="none" w="med" len="med"/>
                      <a:tailEnd type="none" w="med" len="med"/>
                    </a:lnT>
                    <a:lnB w="12700" cap="flat" cmpd="sng" algn="ctr">
                      <a:solidFill>
                        <a:srgbClr val="7E7E7E"/>
                      </a:solidFill>
                      <a:prstDash val="solid"/>
                      <a:round/>
                      <a:headEnd type="none" w="med" len="med"/>
                      <a:tailEnd type="none" w="med" len="med"/>
                    </a:lnB>
                    <a:solidFill>
                      <a:schemeClr val="bg1">
                        <a:lumMod val="85000"/>
                      </a:schemeClr>
                    </a:solidFill>
                  </a:tcPr>
                </a:tc>
                <a:tc>
                  <a:txBody>
                    <a:bodyPr/>
                    <a:lstStyle/>
                    <a:p>
                      <a:pPr algn="ctr" rtl="0"/>
                      <a:r>
                        <a:rPr lang="en-GB" sz="1100" noProof="0">
                          <a:solidFill>
                            <a:schemeClr val="tx1"/>
                          </a:solidFill>
                          <a:latin typeface="+mn-lt"/>
                          <a:cs typeface="Arial" panose="020B0604020202020204" pitchFamily="34" charset="0"/>
                        </a:rPr>
                        <a:t>9</a:t>
                      </a:r>
                    </a:p>
                  </a:txBody>
                  <a:tcPr marL="0" marR="0" marT="0" marB="0" anchor="ctr">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lnT w="12700" cap="flat" cmpd="sng" algn="ctr">
                      <a:solidFill>
                        <a:srgbClr val="7E7E7E"/>
                      </a:solidFill>
                      <a:prstDash val="solid"/>
                      <a:round/>
                      <a:headEnd type="none" w="med" len="med"/>
                      <a:tailEnd type="none" w="med" len="med"/>
                    </a:lnT>
                    <a:lnB w="12700" cap="flat" cmpd="sng" algn="ctr">
                      <a:solidFill>
                        <a:srgbClr val="7E7E7E"/>
                      </a:solidFill>
                      <a:prstDash val="solid"/>
                      <a:round/>
                      <a:headEnd type="none" w="med" len="med"/>
                      <a:tailEnd type="none" w="med" len="med"/>
                    </a:lnB>
                    <a:solidFill>
                      <a:schemeClr val="bg1">
                        <a:lumMod val="85000"/>
                      </a:schemeClr>
                    </a:solidFill>
                  </a:tcPr>
                </a:tc>
                <a:tc>
                  <a:txBody>
                    <a:bodyPr/>
                    <a:lstStyle/>
                    <a:p>
                      <a:pPr algn="ctr" rtl="0"/>
                      <a:r>
                        <a:rPr lang="en-GB" sz="1100" noProof="0">
                          <a:solidFill>
                            <a:schemeClr val="tx1"/>
                          </a:solidFill>
                          <a:latin typeface="+mn-lt"/>
                          <a:cs typeface="Arial" panose="020B0604020202020204" pitchFamily="34" charset="0"/>
                        </a:rPr>
                        <a:t>10</a:t>
                      </a:r>
                    </a:p>
                  </a:txBody>
                  <a:tcPr marL="0" marR="0" marT="0" marB="0" anchor="ctr">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lnT w="12700" cap="flat" cmpd="sng" algn="ctr">
                      <a:solidFill>
                        <a:srgbClr val="7E7E7E"/>
                      </a:solidFill>
                      <a:prstDash val="solid"/>
                      <a:round/>
                      <a:headEnd type="none" w="med" len="med"/>
                      <a:tailEnd type="none" w="med" len="med"/>
                    </a:lnT>
                    <a:lnB w="12700" cap="flat" cmpd="sng" algn="ctr">
                      <a:solidFill>
                        <a:srgbClr val="7E7E7E"/>
                      </a:solidFill>
                      <a:prstDash val="solid"/>
                      <a:round/>
                      <a:headEnd type="none" w="med" len="med"/>
                      <a:tailEnd type="none" w="med" len="med"/>
                    </a:lnB>
                    <a:solidFill>
                      <a:schemeClr val="bg1">
                        <a:lumMod val="85000"/>
                      </a:schemeClr>
                    </a:solidFill>
                  </a:tcPr>
                </a:tc>
                <a:tc>
                  <a:txBody>
                    <a:bodyPr/>
                    <a:lstStyle/>
                    <a:p>
                      <a:pPr algn="ctr" rtl="0"/>
                      <a:r>
                        <a:rPr lang="en-GB" sz="1100" noProof="0">
                          <a:solidFill>
                            <a:schemeClr val="tx1"/>
                          </a:solidFill>
                          <a:latin typeface="+mn-lt"/>
                          <a:cs typeface="Arial" panose="020B0604020202020204" pitchFamily="34" charset="0"/>
                        </a:rPr>
                        <a:t>11</a:t>
                      </a:r>
                    </a:p>
                  </a:txBody>
                  <a:tcPr marL="0" marR="0" marT="0" marB="0" anchor="ctr">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lnT w="12700" cap="flat" cmpd="sng" algn="ctr">
                      <a:solidFill>
                        <a:srgbClr val="7E7E7E"/>
                      </a:solidFill>
                      <a:prstDash val="solid"/>
                      <a:round/>
                      <a:headEnd type="none" w="med" len="med"/>
                      <a:tailEnd type="none" w="med" len="med"/>
                    </a:lnT>
                    <a:lnB w="12700" cap="flat" cmpd="sng" algn="ctr">
                      <a:solidFill>
                        <a:srgbClr val="7E7E7E"/>
                      </a:solidFill>
                      <a:prstDash val="solid"/>
                      <a:round/>
                      <a:headEnd type="none" w="med" len="med"/>
                      <a:tailEnd type="none" w="med" len="med"/>
                    </a:lnB>
                    <a:solidFill>
                      <a:schemeClr val="bg1">
                        <a:lumMod val="85000"/>
                      </a:schemeClr>
                    </a:solidFill>
                  </a:tcPr>
                </a:tc>
                <a:tc>
                  <a:txBody>
                    <a:bodyPr/>
                    <a:lstStyle/>
                    <a:p>
                      <a:pPr algn="ctr" rtl="0"/>
                      <a:r>
                        <a:rPr lang="en-GB" sz="1100" noProof="0">
                          <a:solidFill>
                            <a:schemeClr val="tx1"/>
                          </a:solidFill>
                          <a:latin typeface="+mn-lt"/>
                          <a:cs typeface="Arial" panose="020B0604020202020204" pitchFamily="34" charset="0"/>
                        </a:rPr>
                        <a:t>12</a:t>
                      </a:r>
                    </a:p>
                  </a:txBody>
                  <a:tcPr marL="0" marR="0" marT="0" marB="0" anchor="ctr">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lnT w="12700" cap="flat" cmpd="sng" algn="ctr">
                      <a:solidFill>
                        <a:srgbClr val="7E7E7E"/>
                      </a:solidFill>
                      <a:prstDash val="solid"/>
                      <a:round/>
                      <a:headEnd type="none" w="med" len="med"/>
                      <a:tailEnd type="none" w="med" len="med"/>
                    </a:lnT>
                    <a:lnB w="12700" cap="flat" cmpd="sng" algn="ctr">
                      <a:solidFill>
                        <a:srgbClr val="7E7E7E"/>
                      </a:solidFill>
                      <a:prstDash val="solid"/>
                      <a:round/>
                      <a:headEnd type="none" w="med" len="med"/>
                      <a:tailEnd type="none" w="med" len="med"/>
                    </a:lnB>
                    <a:solidFill>
                      <a:schemeClr val="bg1">
                        <a:lumMod val="85000"/>
                      </a:schemeClr>
                    </a:solidFill>
                  </a:tcPr>
                </a:tc>
                <a:tc>
                  <a:txBody>
                    <a:bodyPr/>
                    <a:lstStyle/>
                    <a:p>
                      <a:pPr algn="ctr" rtl="0"/>
                      <a:r>
                        <a:rPr lang="en-GB" sz="1100" noProof="0">
                          <a:solidFill>
                            <a:schemeClr val="tx1"/>
                          </a:solidFill>
                          <a:latin typeface="+mn-lt"/>
                          <a:cs typeface="Arial" panose="020B0604020202020204" pitchFamily="34" charset="0"/>
                        </a:rPr>
                        <a:t>13</a:t>
                      </a:r>
                    </a:p>
                  </a:txBody>
                  <a:tcPr marL="0" marR="0" marT="0" marB="0" anchor="ctr">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lnT w="12700" cap="flat" cmpd="sng" algn="ctr">
                      <a:solidFill>
                        <a:srgbClr val="7E7E7E"/>
                      </a:solidFill>
                      <a:prstDash val="solid"/>
                      <a:round/>
                      <a:headEnd type="none" w="med" len="med"/>
                      <a:tailEnd type="none" w="med" len="med"/>
                    </a:lnT>
                    <a:lnB w="12700" cap="flat" cmpd="sng" algn="ctr">
                      <a:solidFill>
                        <a:srgbClr val="7E7E7E"/>
                      </a:solidFill>
                      <a:prstDash val="solid"/>
                      <a:round/>
                      <a:headEnd type="none" w="med" len="med"/>
                      <a:tailEnd type="none" w="med" len="med"/>
                    </a:lnB>
                    <a:solidFill>
                      <a:schemeClr val="bg1">
                        <a:lumMod val="85000"/>
                      </a:schemeClr>
                    </a:solidFill>
                  </a:tcPr>
                </a:tc>
                <a:tc>
                  <a:txBody>
                    <a:bodyPr/>
                    <a:lstStyle/>
                    <a:p>
                      <a:pPr algn="ctr" rtl="0"/>
                      <a:r>
                        <a:rPr lang="en-GB" sz="1100" noProof="0">
                          <a:solidFill>
                            <a:schemeClr val="tx1"/>
                          </a:solidFill>
                          <a:latin typeface="+mn-lt"/>
                          <a:cs typeface="Arial" panose="020B0604020202020204" pitchFamily="34" charset="0"/>
                        </a:rPr>
                        <a:t>14</a:t>
                      </a:r>
                    </a:p>
                  </a:txBody>
                  <a:tcPr marL="0" marR="0" marT="0" marB="0" anchor="ctr">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lnT w="12700" cap="flat" cmpd="sng" algn="ctr">
                      <a:solidFill>
                        <a:srgbClr val="7E7E7E"/>
                      </a:solidFill>
                      <a:prstDash val="solid"/>
                      <a:round/>
                      <a:headEnd type="none" w="med" len="med"/>
                      <a:tailEnd type="none" w="med" len="med"/>
                    </a:lnT>
                    <a:lnB w="12700" cap="flat" cmpd="sng" algn="ctr">
                      <a:solidFill>
                        <a:srgbClr val="7E7E7E"/>
                      </a:solidFill>
                      <a:prstDash val="solid"/>
                      <a:round/>
                      <a:headEnd type="none" w="med" len="med"/>
                      <a:tailEnd type="none" w="med" len="med"/>
                    </a:lnB>
                    <a:solidFill>
                      <a:schemeClr val="bg1">
                        <a:lumMod val="85000"/>
                      </a:schemeClr>
                    </a:solidFill>
                  </a:tcPr>
                </a:tc>
                <a:tc>
                  <a:txBody>
                    <a:bodyPr/>
                    <a:lstStyle/>
                    <a:p>
                      <a:pPr algn="ctr" rtl="0"/>
                      <a:r>
                        <a:rPr lang="en-GB" sz="1100" noProof="0">
                          <a:solidFill>
                            <a:schemeClr val="tx1"/>
                          </a:solidFill>
                          <a:latin typeface="+mn-lt"/>
                          <a:cs typeface="Arial" panose="020B0604020202020204" pitchFamily="34" charset="0"/>
                        </a:rPr>
                        <a:t>15</a:t>
                      </a:r>
                    </a:p>
                  </a:txBody>
                  <a:tcPr marL="0" marR="0" marT="0" marB="0" anchor="ctr">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lnT w="12700" cap="flat" cmpd="sng" algn="ctr">
                      <a:solidFill>
                        <a:srgbClr val="7E7E7E"/>
                      </a:solidFill>
                      <a:prstDash val="solid"/>
                      <a:round/>
                      <a:headEnd type="none" w="med" len="med"/>
                      <a:tailEnd type="none" w="med" len="med"/>
                    </a:lnT>
                    <a:lnB w="12700" cap="flat" cmpd="sng" algn="ctr">
                      <a:solidFill>
                        <a:srgbClr val="7E7E7E"/>
                      </a:solidFill>
                      <a:prstDash val="solid"/>
                      <a:round/>
                      <a:headEnd type="none" w="med" len="med"/>
                      <a:tailEnd type="none" w="med" len="med"/>
                    </a:lnB>
                    <a:solidFill>
                      <a:schemeClr val="bg1">
                        <a:lumMod val="85000"/>
                      </a:schemeClr>
                    </a:solidFill>
                  </a:tcPr>
                </a:tc>
                <a:tc>
                  <a:txBody>
                    <a:bodyPr/>
                    <a:lstStyle/>
                    <a:p>
                      <a:pPr algn="ctr" rtl="0"/>
                      <a:r>
                        <a:rPr lang="en-GB" sz="1100" noProof="0">
                          <a:solidFill>
                            <a:schemeClr val="tx1"/>
                          </a:solidFill>
                          <a:latin typeface="+mn-lt"/>
                          <a:cs typeface="Arial" panose="020B0604020202020204" pitchFamily="34" charset="0"/>
                        </a:rPr>
                        <a:t>16</a:t>
                      </a:r>
                    </a:p>
                  </a:txBody>
                  <a:tcPr marL="0" marR="0" marT="0" marB="0" anchor="ctr">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lnT w="12700" cap="flat" cmpd="sng" algn="ctr">
                      <a:solidFill>
                        <a:srgbClr val="7E7E7E"/>
                      </a:solidFill>
                      <a:prstDash val="solid"/>
                      <a:round/>
                      <a:headEnd type="none" w="med" len="med"/>
                      <a:tailEnd type="none" w="med" len="med"/>
                    </a:lnT>
                    <a:lnB w="12700" cap="flat" cmpd="sng" algn="ctr">
                      <a:solidFill>
                        <a:srgbClr val="7E7E7E"/>
                      </a:solidFill>
                      <a:prstDash val="solid"/>
                      <a:round/>
                      <a:headEnd type="none" w="med" len="med"/>
                      <a:tailEnd type="none" w="med" len="med"/>
                    </a:lnB>
                    <a:solidFill>
                      <a:schemeClr val="bg1">
                        <a:lumMod val="85000"/>
                      </a:schemeClr>
                    </a:solidFill>
                  </a:tcPr>
                </a:tc>
                <a:tc>
                  <a:txBody>
                    <a:bodyPr/>
                    <a:lstStyle/>
                    <a:p>
                      <a:pPr algn="ctr" rtl="0"/>
                      <a:r>
                        <a:rPr lang="en-GB" sz="1100" noProof="0">
                          <a:solidFill>
                            <a:schemeClr val="tx1"/>
                          </a:solidFill>
                          <a:latin typeface="+mn-lt"/>
                          <a:cs typeface="Arial" panose="020B0604020202020204" pitchFamily="34" charset="0"/>
                        </a:rPr>
                        <a:t>17</a:t>
                      </a:r>
                    </a:p>
                  </a:txBody>
                  <a:tcPr marL="0" marR="0" marT="0" marB="0" anchor="ctr">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lnT w="12700" cap="flat" cmpd="sng" algn="ctr">
                      <a:solidFill>
                        <a:srgbClr val="7E7E7E"/>
                      </a:solidFill>
                      <a:prstDash val="solid"/>
                      <a:round/>
                      <a:headEnd type="none" w="med" len="med"/>
                      <a:tailEnd type="none" w="med" len="med"/>
                    </a:lnT>
                    <a:lnB w="12700" cap="flat" cmpd="sng" algn="ctr">
                      <a:solidFill>
                        <a:srgbClr val="7E7E7E"/>
                      </a:solidFill>
                      <a:prstDash val="solid"/>
                      <a:round/>
                      <a:headEnd type="none" w="med" len="med"/>
                      <a:tailEnd type="none" w="med" len="med"/>
                    </a:lnB>
                    <a:solidFill>
                      <a:schemeClr val="bg1">
                        <a:lumMod val="85000"/>
                      </a:schemeClr>
                    </a:solidFill>
                  </a:tcPr>
                </a:tc>
                <a:tc>
                  <a:txBody>
                    <a:bodyPr/>
                    <a:lstStyle/>
                    <a:p>
                      <a:pPr algn="ctr" rtl="0"/>
                      <a:r>
                        <a:rPr lang="en-GB" sz="1100" noProof="0">
                          <a:solidFill>
                            <a:schemeClr val="tx1"/>
                          </a:solidFill>
                          <a:latin typeface="+mn-lt"/>
                          <a:cs typeface="Arial" panose="020B0604020202020204" pitchFamily="34" charset="0"/>
                        </a:rPr>
                        <a:t>18</a:t>
                      </a:r>
                    </a:p>
                  </a:txBody>
                  <a:tcPr marL="0" marR="0" marT="0" marB="0" anchor="ctr">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lnT w="12700" cap="flat" cmpd="sng" algn="ctr">
                      <a:solidFill>
                        <a:srgbClr val="7E7E7E"/>
                      </a:solidFill>
                      <a:prstDash val="solid"/>
                      <a:round/>
                      <a:headEnd type="none" w="med" len="med"/>
                      <a:tailEnd type="none" w="med" len="med"/>
                    </a:lnT>
                    <a:lnB w="12700" cap="flat" cmpd="sng" algn="ctr">
                      <a:solidFill>
                        <a:srgbClr val="7E7E7E"/>
                      </a:solidFill>
                      <a:prstDash val="solid"/>
                      <a:round/>
                      <a:headEnd type="none" w="med" len="med"/>
                      <a:tailEnd type="none" w="med" len="med"/>
                    </a:lnB>
                    <a:solidFill>
                      <a:schemeClr val="bg1">
                        <a:lumMod val="85000"/>
                      </a:schemeClr>
                    </a:solidFill>
                  </a:tcPr>
                </a:tc>
                <a:tc>
                  <a:txBody>
                    <a:bodyPr/>
                    <a:lstStyle/>
                    <a:p>
                      <a:pPr algn="ctr" rtl="0"/>
                      <a:r>
                        <a:rPr lang="en-GB" sz="1100" noProof="0">
                          <a:solidFill>
                            <a:schemeClr val="tx1"/>
                          </a:solidFill>
                          <a:latin typeface="+mn-lt"/>
                          <a:cs typeface="Arial" panose="020B0604020202020204" pitchFamily="34" charset="0"/>
                        </a:rPr>
                        <a:t>19</a:t>
                      </a:r>
                    </a:p>
                  </a:txBody>
                  <a:tcPr marL="0" marR="0" marT="0" marB="0" anchor="ctr">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lnT w="12700" cap="flat" cmpd="sng" algn="ctr">
                      <a:solidFill>
                        <a:srgbClr val="7E7E7E"/>
                      </a:solidFill>
                      <a:prstDash val="solid"/>
                      <a:round/>
                      <a:headEnd type="none" w="med" len="med"/>
                      <a:tailEnd type="none" w="med" len="med"/>
                    </a:lnT>
                    <a:lnB w="12700" cap="flat" cmpd="sng" algn="ctr">
                      <a:solidFill>
                        <a:srgbClr val="7E7E7E"/>
                      </a:solidFill>
                      <a:prstDash val="solid"/>
                      <a:round/>
                      <a:headEnd type="none" w="med" len="med"/>
                      <a:tailEnd type="none" w="med" len="med"/>
                    </a:lnB>
                    <a:solidFill>
                      <a:schemeClr val="bg1">
                        <a:lumMod val="85000"/>
                      </a:schemeClr>
                    </a:solidFill>
                  </a:tcPr>
                </a:tc>
                <a:tc>
                  <a:txBody>
                    <a:bodyPr/>
                    <a:lstStyle/>
                    <a:p>
                      <a:pPr algn="ctr" rtl="0"/>
                      <a:r>
                        <a:rPr lang="en-GB" sz="1100" noProof="0">
                          <a:solidFill>
                            <a:schemeClr val="tx1"/>
                          </a:solidFill>
                          <a:latin typeface="+mn-lt"/>
                          <a:cs typeface="Arial" panose="020B0604020202020204" pitchFamily="34" charset="0"/>
                        </a:rPr>
                        <a:t>20</a:t>
                      </a:r>
                    </a:p>
                  </a:txBody>
                  <a:tcPr marL="0" marR="0" marT="0" marB="0" anchor="ctr">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lnT w="12700" cap="flat" cmpd="sng" algn="ctr">
                      <a:solidFill>
                        <a:srgbClr val="7E7E7E"/>
                      </a:solidFill>
                      <a:prstDash val="solid"/>
                      <a:round/>
                      <a:headEnd type="none" w="med" len="med"/>
                      <a:tailEnd type="none" w="med" len="med"/>
                    </a:lnT>
                    <a:lnB w="12700" cap="flat" cmpd="sng" algn="ctr">
                      <a:solidFill>
                        <a:srgbClr val="7E7E7E"/>
                      </a:solidFill>
                      <a:prstDash val="solid"/>
                      <a:round/>
                      <a:headEnd type="none" w="med" len="med"/>
                      <a:tailEnd type="none" w="med" len="med"/>
                    </a:lnB>
                    <a:solidFill>
                      <a:schemeClr val="bg1">
                        <a:lumMod val="85000"/>
                      </a:schemeClr>
                    </a:solidFill>
                  </a:tcPr>
                </a:tc>
                <a:tc>
                  <a:txBody>
                    <a:bodyPr/>
                    <a:lstStyle/>
                    <a:p>
                      <a:pPr algn="ctr" rtl="0"/>
                      <a:r>
                        <a:rPr lang="en-GB" sz="1100" noProof="0">
                          <a:solidFill>
                            <a:schemeClr val="tx1"/>
                          </a:solidFill>
                          <a:latin typeface="+mn-lt"/>
                          <a:cs typeface="Arial" panose="020B0604020202020204" pitchFamily="34" charset="0"/>
                        </a:rPr>
                        <a:t>21</a:t>
                      </a:r>
                    </a:p>
                  </a:txBody>
                  <a:tcPr marL="0" marR="0" marT="0" marB="0" anchor="ctr">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lnT w="12700" cap="flat" cmpd="sng" algn="ctr">
                      <a:solidFill>
                        <a:srgbClr val="7E7E7E"/>
                      </a:solidFill>
                      <a:prstDash val="solid"/>
                      <a:round/>
                      <a:headEnd type="none" w="med" len="med"/>
                      <a:tailEnd type="none" w="med" len="med"/>
                    </a:lnT>
                    <a:lnB w="12700" cap="flat" cmpd="sng" algn="ctr">
                      <a:solidFill>
                        <a:srgbClr val="7E7E7E"/>
                      </a:solidFill>
                      <a:prstDash val="solid"/>
                      <a:round/>
                      <a:headEnd type="none" w="med" len="med"/>
                      <a:tailEnd type="none" w="med" len="med"/>
                    </a:lnB>
                    <a:solidFill>
                      <a:schemeClr val="bg1">
                        <a:lumMod val="85000"/>
                      </a:schemeClr>
                    </a:solidFill>
                  </a:tcPr>
                </a:tc>
                <a:tc>
                  <a:txBody>
                    <a:bodyPr/>
                    <a:lstStyle/>
                    <a:p>
                      <a:pPr algn="ctr" rtl="0"/>
                      <a:r>
                        <a:rPr lang="en-GB" sz="1100" noProof="0">
                          <a:solidFill>
                            <a:schemeClr val="tx1"/>
                          </a:solidFill>
                          <a:latin typeface="+mn-lt"/>
                          <a:cs typeface="Arial" panose="020B0604020202020204" pitchFamily="34" charset="0"/>
                        </a:rPr>
                        <a:t>22</a:t>
                      </a:r>
                    </a:p>
                  </a:txBody>
                  <a:tcPr marL="0" marR="0" marT="0" marB="0" anchor="ctr">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lnT w="12700" cap="flat" cmpd="sng" algn="ctr">
                      <a:solidFill>
                        <a:srgbClr val="7E7E7E"/>
                      </a:solidFill>
                      <a:prstDash val="solid"/>
                      <a:round/>
                      <a:headEnd type="none" w="med" len="med"/>
                      <a:tailEnd type="none" w="med" len="med"/>
                    </a:lnT>
                    <a:lnB w="12700" cap="flat" cmpd="sng" algn="ctr">
                      <a:solidFill>
                        <a:srgbClr val="7E7E7E"/>
                      </a:solidFill>
                      <a:prstDash val="solid"/>
                      <a:round/>
                      <a:headEnd type="none" w="med" len="med"/>
                      <a:tailEnd type="none" w="med" len="med"/>
                    </a:lnB>
                    <a:solidFill>
                      <a:schemeClr val="bg1">
                        <a:lumMod val="85000"/>
                      </a:schemeClr>
                    </a:solidFill>
                  </a:tcPr>
                </a:tc>
                <a:tc>
                  <a:txBody>
                    <a:bodyPr/>
                    <a:lstStyle/>
                    <a:p>
                      <a:pPr algn="ctr" rtl="0"/>
                      <a:r>
                        <a:rPr lang="en-GB" sz="1100" noProof="0">
                          <a:solidFill>
                            <a:schemeClr val="tx1"/>
                          </a:solidFill>
                          <a:latin typeface="+mn-lt"/>
                          <a:cs typeface="Arial" panose="020B0604020202020204" pitchFamily="34" charset="0"/>
                        </a:rPr>
                        <a:t>23</a:t>
                      </a:r>
                    </a:p>
                  </a:txBody>
                  <a:tcPr marL="0" marR="0" marT="0" marB="0" anchor="ctr">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lnT w="12700" cap="flat" cmpd="sng" algn="ctr">
                      <a:solidFill>
                        <a:srgbClr val="7E7E7E"/>
                      </a:solidFill>
                      <a:prstDash val="solid"/>
                      <a:round/>
                      <a:headEnd type="none" w="med" len="med"/>
                      <a:tailEnd type="none" w="med" len="med"/>
                    </a:lnT>
                    <a:lnB w="12700" cap="flat" cmpd="sng" algn="ctr">
                      <a:solidFill>
                        <a:srgbClr val="7E7E7E"/>
                      </a:solidFill>
                      <a:prstDash val="solid"/>
                      <a:round/>
                      <a:headEnd type="none" w="med" len="med"/>
                      <a:tailEnd type="none" w="med" len="med"/>
                    </a:lnB>
                    <a:solidFill>
                      <a:schemeClr val="bg1">
                        <a:lumMod val="85000"/>
                      </a:schemeClr>
                    </a:solidFill>
                  </a:tcPr>
                </a:tc>
                <a:tc>
                  <a:txBody>
                    <a:bodyPr/>
                    <a:lstStyle/>
                    <a:p>
                      <a:pPr algn="ctr" rtl="0"/>
                      <a:r>
                        <a:rPr lang="en-GB" sz="1100" noProof="0">
                          <a:solidFill>
                            <a:schemeClr val="tx1"/>
                          </a:solidFill>
                          <a:latin typeface="+mn-lt"/>
                          <a:cs typeface="Arial" panose="020B0604020202020204" pitchFamily="34" charset="0"/>
                        </a:rPr>
                        <a:t>24</a:t>
                      </a:r>
                    </a:p>
                  </a:txBody>
                  <a:tcPr marL="0" marR="0" marT="0" marB="0" anchor="ctr">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lnT w="12700" cap="flat" cmpd="sng" algn="ctr">
                      <a:solidFill>
                        <a:srgbClr val="7E7E7E"/>
                      </a:solidFill>
                      <a:prstDash val="solid"/>
                      <a:round/>
                      <a:headEnd type="none" w="med" len="med"/>
                      <a:tailEnd type="none" w="med" len="med"/>
                    </a:lnT>
                    <a:lnB w="12700" cap="flat" cmpd="sng" algn="ctr">
                      <a:solidFill>
                        <a:srgbClr val="7E7E7E"/>
                      </a:solidFill>
                      <a:prstDash val="solid"/>
                      <a:round/>
                      <a:headEnd type="none" w="med" len="med"/>
                      <a:tailEnd type="none" w="med" len="med"/>
                    </a:lnB>
                    <a:solidFill>
                      <a:schemeClr val="bg1">
                        <a:lumMod val="85000"/>
                      </a:schemeClr>
                    </a:solidFill>
                  </a:tcPr>
                </a:tc>
                <a:tc>
                  <a:txBody>
                    <a:bodyPr/>
                    <a:lstStyle/>
                    <a:p>
                      <a:pPr algn="ctr" rtl="0"/>
                      <a:r>
                        <a:rPr lang="en-GB" sz="1100" noProof="0">
                          <a:solidFill>
                            <a:schemeClr val="tx1"/>
                          </a:solidFill>
                          <a:latin typeface="+mn-lt"/>
                          <a:cs typeface="Arial" panose="020B0604020202020204" pitchFamily="34" charset="0"/>
                        </a:rPr>
                        <a:t>25</a:t>
                      </a:r>
                    </a:p>
                  </a:txBody>
                  <a:tcPr marL="0" marR="0" marT="0" marB="0" anchor="ctr">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lnT w="12700" cap="flat" cmpd="sng" algn="ctr">
                      <a:solidFill>
                        <a:srgbClr val="7E7E7E"/>
                      </a:solidFill>
                      <a:prstDash val="solid"/>
                      <a:round/>
                      <a:headEnd type="none" w="med" len="med"/>
                      <a:tailEnd type="none" w="med" len="med"/>
                    </a:lnT>
                    <a:lnB w="12700" cap="flat" cmpd="sng" algn="ctr">
                      <a:solidFill>
                        <a:srgbClr val="7E7E7E"/>
                      </a:solidFill>
                      <a:prstDash val="solid"/>
                      <a:round/>
                      <a:headEnd type="none" w="med" len="med"/>
                      <a:tailEnd type="none" w="med" len="med"/>
                    </a:lnB>
                    <a:solidFill>
                      <a:schemeClr val="bg1">
                        <a:lumMod val="85000"/>
                      </a:schemeClr>
                    </a:solidFill>
                  </a:tcPr>
                </a:tc>
                <a:tc>
                  <a:txBody>
                    <a:bodyPr/>
                    <a:lstStyle/>
                    <a:p>
                      <a:pPr algn="ctr" rtl="0"/>
                      <a:r>
                        <a:rPr lang="en-GB" sz="1100" noProof="0">
                          <a:solidFill>
                            <a:schemeClr val="tx1"/>
                          </a:solidFill>
                          <a:latin typeface="+mn-lt"/>
                          <a:cs typeface="Arial" panose="020B0604020202020204" pitchFamily="34" charset="0"/>
                        </a:rPr>
                        <a:t>26</a:t>
                      </a:r>
                    </a:p>
                  </a:txBody>
                  <a:tcPr marL="0" marR="0" marT="0" marB="0" anchor="ctr">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lnT w="12700" cap="flat" cmpd="sng" algn="ctr">
                      <a:solidFill>
                        <a:srgbClr val="7E7E7E"/>
                      </a:solidFill>
                      <a:prstDash val="solid"/>
                      <a:round/>
                      <a:headEnd type="none" w="med" len="med"/>
                      <a:tailEnd type="none" w="med" len="med"/>
                    </a:lnT>
                    <a:lnB w="12700" cap="flat" cmpd="sng" algn="ctr">
                      <a:solidFill>
                        <a:srgbClr val="7E7E7E"/>
                      </a:solidFill>
                      <a:prstDash val="solid"/>
                      <a:round/>
                      <a:headEnd type="none" w="med" len="med"/>
                      <a:tailEnd type="none" w="med" len="med"/>
                    </a:lnB>
                    <a:solidFill>
                      <a:schemeClr val="bg1">
                        <a:lumMod val="85000"/>
                      </a:schemeClr>
                    </a:solidFill>
                  </a:tcPr>
                </a:tc>
                <a:tc>
                  <a:txBody>
                    <a:bodyPr/>
                    <a:lstStyle/>
                    <a:p>
                      <a:pPr algn="ctr" rtl="0"/>
                      <a:r>
                        <a:rPr lang="en-GB" sz="1100" noProof="0">
                          <a:solidFill>
                            <a:schemeClr val="tx1"/>
                          </a:solidFill>
                          <a:latin typeface="+mn-lt"/>
                          <a:cs typeface="Arial" panose="020B0604020202020204" pitchFamily="34" charset="0"/>
                        </a:rPr>
                        <a:t>27</a:t>
                      </a:r>
                    </a:p>
                  </a:txBody>
                  <a:tcPr marL="0" marR="0" marT="0" marB="0" anchor="ctr">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lnT w="12700" cap="flat" cmpd="sng" algn="ctr">
                      <a:solidFill>
                        <a:srgbClr val="7E7E7E"/>
                      </a:solidFill>
                      <a:prstDash val="solid"/>
                      <a:round/>
                      <a:headEnd type="none" w="med" len="med"/>
                      <a:tailEnd type="none" w="med" len="med"/>
                    </a:lnT>
                    <a:lnB w="12700" cap="flat" cmpd="sng" algn="ctr">
                      <a:solidFill>
                        <a:srgbClr val="7E7E7E"/>
                      </a:solidFill>
                      <a:prstDash val="solid"/>
                      <a:round/>
                      <a:headEnd type="none" w="med" len="med"/>
                      <a:tailEnd type="none" w="med" len="med"/>
                    </a:lnB>
                    <a:solidFill>
                      <a:schemeClr val="bg1">
                        <a:lumMod val="85000"/>
                      </a:schemeClr>
                    </a:solidFill>
                  </a:tcPr>
                </a:tc>
                <a:tc>
                  <a:txBody>
                    <a:bodyPr/>
                    <a:lstStyle/>
                    <a:p>
                      <a:pPr algn="ctr" rtl="0"/>
                      <a:r>
                        <a:rPr lang="en-GB" sz="1100" noProof="0">
                          <a:solidFill>
                            <a:schemeClr val="tx1"/>
                          </a:solidFill>
                          <a:latin typeface="+mn-lt"/>
                          <a:cs typeface="Arial" panose="020B0604020202020204" pitchFamily="34" charset="0"/>
                        </a:rPr>
                        <a:t>28</a:t>
                      </a:r>
                    </a:p>
                  </a:txBody>
                  <a:tcPr marL="0" marR="0" marT="0" marB="0" anchor="ctr">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lnT w="12700" cap="flat" cmpd="sng" algn="ctr">
                      <a:solidFill>
                        <a:srgbClr val="7E7E7E"/>
                      </a:solidFill>
                      <a:prstDash val="solid"/>
                      <a:round/>
                      <a:headEnd type="none" w="med" len="med"/>
                      <a:tailEnd type="none" w="med" len="med"/>
                    </a:lnT>
                    <a:lnB w="12700" cap="flat" cmpd="sng" algn="ctr">
                      <a:solidFill>
                        <a:srgbClr val="7E7E7E"/>
                      </a:solidFill>
                      <a:prstDash val="solid"/>
                      <a:round/>
                      <a:headEnd type="none" w="med" len="med"/>
                      <a:tailEnd type="none" w="med" len="med"/>
                    </a:lnB>
                    <a:solidFill>
                      <a:schemeClr val="bg1">
                        <a:lumMod val="85000"/>
                      </a:schemeClr>
                    </a:solidFill>
                  </a:tcPr>
                </a:tc>
                <a:tc>
                  <a:txBody>
                    <a:bodyPr/>
                    <a:lstStyle/>
                    <a:p>
                      <a:pPr algn="ctr" rtl="0"/>
                      <a:r>
                        <a:rPr lang="en-GB" sz="1100" noProof="0">
                          <a:solidFill>
                            <a:schemeClr val="tx1"/>
                          </a:solidFill>
                          <a:latin typeface="+mn-lt"/>
                          <a:cs typeface="Arial" panose="020B0604020202020204" pitchFamily="34" charset="0"/>
                        </a:rPr>
                        <a:t>29</a:t>
                      </a:r>
                    </a:p>
                  </a:txBody>
                  <a:tcPr marL="0" marR="0" marT="0" marB="0" anchor="ctr">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lnT w="12700" cap="flat" cmpd="sng" algn="ctr">
                      <a:solidFill>
                        <a:srgbClr val="7E7E7E"/>
                      </a:solidFill>
                      <a:prstDash val="solid"/>
                      <a:round/>
                      <a:headEnd type="none" w="med" len="med"/>
                      <a:tailEnd type="none" w="med" len="med"/>
                    </a:lnT>
                    <a:lnB w="12700" cap="flat" cmpd="sng" algn="ctr">
                      <a:solidFill>
                        <a:srgbClr val="7E7E7E"/>
                      </a:solidFill>
                      <a:prstDash val="solid"/>
                      <a:round/>
                      <a:headEnd type="none" w="med" len="med"/>
                      <a:tailEnd type="none" w="med" len="med"/>
                    </a:lnB>
                    <a:solidFill>
                      <a:schemeClr val="bg1">
                        <a:lumMod val="85000"/>
                      </a:schemeClr>
                    </a:solidFill>
                  </a:tcPr>
                </a:tc>
                <a:tc>
                  <a:txBody>
                    <a:bodyPr/>
                    <a:lstStyle/>
                    <a:p>
                      <a:pPr algn="ctr" rtl="0"/>
                      <a:r>
                        <a:rPr lang="en-GB" sz="1100" noProof="0">
                          <a:solidFill>
                            <a:schemeClr val="tx1"/>
                          </a:solidFill>
                          <a:latin typeface="+mn-lt"/>
                          <a:cs typeface="Arial" panose="020B0604020202020204" pitchFamily="34" charset="0"/>
                        </a:rPr>
                        <a:t>30</a:t>
                      </a:r>
                    </a:p>
                  </a:txBody>
                  <a:tcPr marL="0" marR="0" marT="0" marB="0" anchor="ctr">
                    <a:lnL w="12700" cap="flat" cmpd="sng" algn="ctr">
                      <a:solidFill>
                        <a:srgbClr val="FFFFFF"/>
                      </a:solidFill>
                      <a:prstDash val="sysDot"/>
                      <a:round/>
                      <a:headEnd type="none" w="med" len="med"/>
                      <a:tailEnd type="none" w="med" len="med"/>
                    </a:lnL>
                    <a:lnR w="12700" cap="flat" cmpd="sng" algn="ctr">
                      <a:solidFill>
                        <a:srgbClr val="7E7E7E"/>
                      </a:solidFill>
                      <a:prstDash val="solid"/>
                      <a:round/>
                      <a:headEnd type="none" w="med" len="med"/>
                      <a:tailEnd type="none" w="med" len="med"/>
                    </a:lnR>
                    <a:lnT w="12700" cap="flat" cmpd="sng" algn="ctr">
                      <a:solidFill>
                        <a:srgbClr val="7E7E7E"/>
                      </a:solidFill>
                      <a:prstDash val="solid"/>
                      <a:round/>
                      <a:headEnd type="none" w="med" len="med"/>
                      <a:tailEnd type="none" w="med" len="med"/>
                    </a:lnT>
                    <a:lnB w="12700" cap="flat" cmpd="sng" algn="ctr">
                      <a:solidFill>
                        <a:srgbClr val="7E7E7E"/>
                      </a:solidFill>
                      <a:prstDash val="solid"/>
                      <a:round/>
                      <a:headEnd type="none" w="med" len="med"/>
                      <a:tailEnd type="none" w="med" len="med"/>
                    </a:lnB>
                    <a:solidFill>
                      <a:srgbClr val="E6E6E6"/>
                    </a:solidFill>
                  </a:tcPr>
                </a:tc>
                <a:extLst>
                  <a:ext uri="{0D108BD9-81ED-4DB2-BD59-A6C34878D82A}">
                    <a16:rowId xmlns:a16="http://schemas.microsoft.com/office/drawing/2014/main" val="10001"/>
                  </a:ext>
                </a:extLst>
              </a:tr>
              <a:tr h="281119">
                <a:tc>
                  <a:txBody>
                    <a:bodyPr/>
                    <a:lstStyle/>
                    <a:p>
                      <a:pPr rtl="0"/>
                      <a:r>
                        <a:rPr lang="en-GB" sz="1200" noProof="0" dirty="0">
                          <a:solidFill>
                            <a:srgbClr val="000000"/>
                          </a:solidFill>
                          <a:latin typeface="+mn-lt"/>
                          <a:cs typeface="Arial" panose="020B0604020202020204" pitchFamily="34" charset="0"/>
                        </a:rPr>
                        <a:t>Part 4</a:t>
                      </a:r>
                    </a:p>
                  </a:txBody>
                  <a:tcPr marL="85726" marR="85726" marT="42863" marB="42863" anchor="ctr">
                    <a:lnL w="12700" cap="flat" cmpd="sng" algn="ctr">
                      <a:solidFill>
                        <a:srgbClr val="7E7E7E"/>
                      </a:solidFill>
                      <a:prstDash val="solid"/>
                      <a:round/>
                      <a:headEnd type="none" w="med" len="med"/>
                      <a:tailEnd type="none" w="med" len="med"/>
                    </a:lnL>
                    <a:lnR w="12700" cap="flat" cmpd="sng" algn="ctr">
                      <a:solidFill>
                        <a:srgbClr val="7E7E7E"/>
                      </a:solidFill>
                      <a:prstDash val="solid"/>
                      <a:round/>
                      <a:headEnd type="none" w="med" len="med"/>
                      <a:tailEnd type="none" w="med" len="med"/>
                    </a:lnR>
                    <a:lnT w="12700" cap="flat" cmpd="sng" algn="ctr">
                      <a:solidFill>
                        <a:srgbClr val="7E7E7E"/>
                      </a:solidFill>
                      <a:prstDash val="solid"/>
                      <a:round/>
                      <a:headEnd type="none" w="med" len="med"/>
                      <a:tailEnd type="none" w="med" len="med"/>
                    </a:lnT>
                    <a:solidFill>
                      <a:schemeClr val="bg1">
                        <a:lumMod val="75000"/>
                      </a:schemeClr>
                    </a:solidFill>
                  </a:tcPr>
                </a:tc>
                <a:tc>
                  <a:txBody>
                    <a:bodyPr/>
                    <a:lstStyle/>
                    <a:p>
                      <a:pPr rtl="0"/>
                      <a:endParaRPr lang="en-GB" sz="1700" noProof="0">
                        <a:latin typeface="+mn-lt"/>
                      </a:endParaRPr>
                    </a:p>
                  </a:txBody>
                  <a:tcPr marL="85726" marR="85726" marT="42863" marB="42863">
                    <a:lnL w="12700" cap="flat" cmpd="sng" algn="ctr">
                      <a:solidFill>
                        <a:srgbClr val="7E7E7E"/>
                      </a:solidFill>
                      <a:prstDash val="solid"/>
                      <a:round/>
                      <a:headEnd type="none" w="med" len="med"/>
                      <a:tailEnd type="none" w="med" len="med"/>
                    </a:lnL>
                    <a:lnR w="12700" cap="flat" cmpd="sng" algn="ctr">
                      <a:solidFill>
                        <a:srgbClr val="FFFFFF"/>
                      </a:solidFill>
                      <a:prstDash val="sysDot"/>
                      <a:round/>
                      <a:headEnd type="none" w="med" len="med"/>
                      <a:tailEnd type="none" w="med" len="med"/>
                    </a:lnR>
                    <a:lnT w="12700" cap="flat" cmpd="sng" algn="ctr">
                      <a:solidFill>
                        <a:srgbClr val="7E7E7E"/>
                      </a:solidFill>
                      <a:prstDash val="solid"/>
                      <a:round/>
                      <a:headEnd type="none" w="med" len="med"/>
                      <a:tailEnd type="none" w="med" len="med"/>
                    </a:lnT>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lnT w="12700" cap="flat" cmpd="sng" algn="ctr">
                      <a:solidFill>
                        <a:srgbClr val="7E7E7E"/>
                      </a:solidFill>
                      <a:prstDash val="solid"/>
                      <a:round/>
                      <a:headEnd type="none" w="med" len="med"/>
                      <a:tailEnd type="none" w="med" len="med"/>
                    </a:lnT>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lnT w="12700" cap="flat" cmpd="sng" algn="ctr">
                      <a:solidFill>
                        <a:srgbClr val="7E7E7E"/>
                      </a:solidFill>
                      <a:prstDash val="solid"/>
                      <a:round/>
                      <a:headEnd type="none" w="med" len="med"/>
                      <a:tailEnd type="none" w="med" len="med"/>
                    </a:lnT>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lnT w="12700" cap="flat" cmpd="sng" algn="ctr">
                      <a:solidFill>
                        <a:srgbClr val="7E7E7E"/>
                      </a:solidFill>
                      <a:prstDash val="solid"/>
                      <a:round/>
                      <a:headEnd type="none" w="med" len="med"/>
                      <a:tailEnd type="none" w="med" len="med"/>
                    </a:lnT>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lnT w="12700" cap="flat" cmpd="sng" algn="ctr">
                      <a:solidFill>
                        <a:srgbClr val="7E7E7E"/>
                      </a:solidFill>
                      <a:prstDash val="solid"/>
                      <a:round/>
                      <a:headEnd type="none" w="med" len="med"/>
                      <a:tailEnd type="none" w="med" len="med"/>
                    </a:lnT>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lnT w="12700" cap="flat" cmpd="sng" algn="ctr">
                      <a:solidFill>
                        <a:srgbClr val="7E7E7E"/>
                      </a:solidFill>
                      <a:prstDash val="solid"/>
                      <a:round/>
                      <a:headEnd type="none" w="med" len="med"/>
                      <a:tailEnd type="none" w="med" len="med"/>
                    </a:lnT>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lnT w="12700" cap="flat" cmpd="sng" algn="ctr">
                      <a:solidFill>
                        <a:srgbClr val="7E7E7E"/>
                      </a:solidFill>
                      <a:prstDash val="solid"/>
                      <a:round/>
                      <a:headEnd type="none" w="med" len="med"/>
                      <a:tailEnd type="none" w="med" len="med"/>
                    </a:lnT>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lnT w="12700" cap="flat" cmpd="sng" algn="ctr">
                      <a:solidFill>
                        <a:srgbClr val="7E7E7E"/>
                      </a:solidFill>
                      <a:prstDash val="solid"/>
                      <a:round/>
                      <a:headEnd type="none" w="med" len="med"/>
                      <a:tailEnd type="none" w="med" len="med"/>
                    </a:lnT>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lnT w="12700" cap="flat" cmpd="sng" algn="ctr">
                      <a:solidFill>
                        <a:srgbClr val="7E7E7E"/>
                      </a:solidFill>
                      <a:prstDash val="solid"/>
                      <a:round/>
                      <a:headEnd type="none" w="med" len="med"/>
                      <a:tailEnd type="none" w="med" len="med"/>
                    </a:lnT>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lnT w="12700" cap="flat" cmpd="sng" algn="ctr">
                      <a:solidFill>
                        <a:srgbClr val="7E7E7E"/>
                      </a:solidFill>
                      <a:prstDash val="solid"/>
                      <a:round/>
                      <a:headEnd type="none" w="med" len="med"/>
                      <a:tailEnd type="none" w="med" len="med"/>
                    </a:lnT>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lnT w="12700" cap="flat" cmpd="sng" algn="ctr">
                      <a:solidFill>
                        <a:srgbClr val="7E7E7E"/>
                      </a:solidFill>
                      <a:prstDash val="solid"/>
                      <a:round/>
                      <a:headEnd type="none" w="med" len="med"/>
                      <a:tailEnd type="none" w="med" len="med"/>
                    </a:lnT>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lnT w="12700" cap="flat" cmpd="sng" algn="ctr">
                      <a:solidFill>
                        <a:srgbClr val="7E7E7E"/>
                      </a:solidFill>
                      <a:prstDash val="solid"/>
                      <a:round/>
                      <a:headEnd type="none" w="med" len="med"/>
                      <a:tailEnd type="none" w="med" len="med"/>
                    </a:lnT>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lnT w="12700" cap="flat" cmpd="sng" algn="ctr">
                      <a:solidFill>
                        <a:srgbClr val="7E7E7E"/>
                      </a:solidFill>
                      <a:prstDash val="solid"/>
                      <a:round/>
                      <a:headEnd type="none" w="med" len="med"/>
                      <a:tailEnd type="none" w="med" len="med"/>
                    </a:lnT>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lnT w="12700" cap="flat" cmpd="sng" algn="ctr">
                      <a:solidFill>
                        <a:srgbClr val="7E7E7E"/>
                      </a:solidFill>
                      <a:prstDash val="solid"/>
                      <a:round/>
                      <a:headEnd type="none" w="med" len="med"/>
                      <a:tailEnd type="none" w="med" len="med"/>
                    </a:lnT>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lnT w="12700" cap="flat" cmpd="sng" algn="ctr">
                      <a:solidFill>
                        <a:srgbClr val="7E7E7E"/>
                      </a:solidFill>
                      <a:prstDash val="solid"/>
                      <a:round/>
                      <a:headEnd type="none" w="med" len="med"/>
                      <a:tailEnd type="none" w="med" len="med"/>
                    </a:lnT>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lnT w="12700" cap="flat" cmpd="sng" algn="ctr">
                      <a:solidFill>
                        <a:srgbClr val="7E7E7E"/>
                      </a:solidFill>
                      <a:prstDash val="solid"/>
                      <a:round/>
                      <a:headEnd type="none" w="med" len="med"/>
                      <a:tailEnd type="none" w="med" len="med"/>
                    </a:lnT>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lnT w="12700" cap="flat" cmpd="sng" algn="ctr">
                      <a:solidFill>
                        <a:srgbClr val="7E7E7E"/>
                      </a:solidFill>
                      <a:prstDash val="solid"/>
                      <a:round/>
                      <a:headEnd type="none" w="med" len="med"/>
                      <a:tailEnd type="none" w="med" len="med"/>
                    </a:lnT>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lnT w="12700" cap="flat" cmpd="sng" algn="ctr">
                      <a:solidFill>
                        <a:srgbClr val="7E7E7E"/>
                      </a:solidFill>
                      <a:prstDash val="solid"/>
                      <a:round/>
                      <a:headEnd type="none" w="med" len="med"/>
                      <a:tailEnd type="none" w="med" len="med"/>
                    </a:lnT>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lnT w="12700" cap="flat" cmpd="sng" algn="ctr">
                      <a:solidFill>
                        <a:srgbClr val="7E7E7E"/>
                      </a:solidFill>
                      <a:prstDash val="solid"/>
                      <a:round/>
                      <a:headEnd type="none" w="med" len="med"/>
                      <a:tailEnd type="none" w="med" len="med"/>
                    </a:lnT>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lnT w="12700" cap="flat" cmpd="sng" algn="ctr">
                      <a:solidFill>
                        <a:srgbClr val="7E7E7E"/>
                      </a:solidFill>
                      <a:prstDash val="solid"/>
                      <a:round/>
                      <a:headEnd type="none" w="med" len="med"/>
                      <a:tailEnd type="none" w="med" len="med"/>
                    </a:lnT>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lnT w="12700" cap="flat" cmpd="sng" algn="ctr">
                      <a:solidFill>
                        <a:srgbClr val="7E7E7E"/>
                      </a:solidFill>
                      <a:prstDash val="solid"/>
                      <a:round/>
                      <a:headEnd type="none" w="med" len="med"/>
                      <a:tailEnd type="none" w="med" len="med"/>
                    </a:lnT>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lnT w="12700" cap="flat" cmpd="sng" algn="ctr">
                      <a:solidFill>
                        <a:srgbClr val="7E7E7E"/>
                      </a:solidFill>
                      <a:prstDash val="solid"/>
                      <a:round/>
                      <a:headEnd type="none" w="med" len="med"/>
                      <a:tailEnd type="none" w="med" len="med"/>
                    </a:lnT>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lnT w="12700" cap="flat" cmpd="sng" algn="ctr">
                      <a:solidFill>
                        <a:srgbClr val="7E7E7E"/>
                      </a:solidFill>
                      <a:prstDash val="solid"/>
                      <a:round/>
                      <a:headEnd type="none" w="med" len="med"/>
                      <a:tailEnd type="none" w="med" len="med"/>
                    </a:lnT>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lnT w="12700" cap="flat" cmpd="sng" algn="ctr">
                      <a:solidFill>
                        <a:srgbClr val="7E7E7E"/>
                      </a:solidFill>
                      <a:prstDash val="solid"/>
                      <a:round/>
                      <a:headEnd type="none" w="med" len="med"/>
                      <a:tailEnd type="none" w="med" len="med"/>
                    </a:lnT>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lnT w="12700" cap="flat" cmpd="sng" algn="ctr">
                      <a:solidFill>
                        <a:srgbClr val="7E7E7E"/>
                      </a:solidFill>
                      <a:prstDash val="solid"/>
                      <a:round/>
                      <a:headEnd type="none" w="med" len="med"/>
                      <a:tailEnd type="none" w="med" len="med"/>
                    </a:lnT>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lnT w="12700" cap="flat" cmpd="sng" algn="ctr">
                      <a:solidFill>
                        <a:srgbClr val="7E7E7E"/>
                      </a:solidFill>
                      <a:prstDash val="solid"/>
                      <a:round/>
                      <a:headEnd type="none" w="med" len="med"/>
                      <a:tailEnd type="none" w="med" len="med"/>
                    </a:lnT>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lnT w="12700" cap="flat" cmpd="sng" algn="ctr">
                      <a:solidFill>
                        <a:srgbClr val="7E7E7E"/>
                      </a:solidFill>
                      <a:prstDash val="solid"/>
                      <a:round/>
                      <a:headEnd type="none" w="med" len="med"/>
                      <a:tailEnd type="none" w="med" len="med"/>
                    </a:lnT>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lnT w="12700" cap="flat" cmpd="sng" algn="ctr">
                      <a:solidFill>
                        <a:srgbClr val="7E7E7E"/>
                      </a:solidFill>
                      <a:prstDash val="solid"/>
                      <a:round/>
                      <a:headEnd type="none" w="med" len="med"/>
                      <a:tailEnd type="none" w="med" len="med"/>
                    </a:lnT>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lnT w="12700" cap="flat" cmpd="sng" algn="ctr">
                      <a:solidFill>
                        <a:srgbClr val="7E7E7E"/>
                      </a:solidFill>
                      <a:prstDash val="solid"/>
                      <a:round/>
                      <a:headEnd type="none" w="med" len="med"/>
                      <a:tailEnd type="none" w="med" len="med"/>
                    </a:lnT>
                    <a:solidFill>
                      <a:schemeClr val="bg1">
                        <a:lumMod val="85000"/>
                      </a:schemeClr>
                    </a:solidFill>
                  </a:tcPr>
                </a:tc>
                <a:tc>
                  <a:txBody>
                    <a:bodyPr/>
                    <a:lstStyle/>
                    <a:p>
                      <a:pPr marL="0" algn="r" defTabSz="914400" rtl="0" eaLnBrk="1" latinLnBrk="0" hangingPunct="1"/>
                      <a:endParaRPr lang="en-GB" sz="1400" kern="1200" noProof="0">
                        <a:solidFill>
                          <a:schemeClr val="accent4"/>
                        </a:solidFill>
                        <a:latin typeface="+mn-lt"/>
                        <a:ea typeface="+mn-ea"/>
                        <a:cs typeface="+mn-cs"/>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7E7E7E"/>
                      </a:solidFill>
                      <a:prstDash val="solid"/>
                      <a:round/>
                      <a:headEnd type="none" w="med" len="med"/>
                      <a:tailEnd type="none" w="med" len="med"/>
                    </a:lnR>
                    <a:lnT w="12700" cap="flat" cmpd="sng" algn="ctr">
                      <a:solidFill>
                        <a:srgbClr val="7E7E7E"/>
                      </a:solidFill>
                      <a:prstDash val="solid"/>
                      <a:round/>
                      <a:headEnd type="none" w="med" len="med"/>
                      <a:tailEnd type="none" w="med" len="med"/>
                    </a:lnT>
                    <a:solidFill>
                      <a:schemeClr val="bg1">
                        <a:lumMod val="85000"/>
                      </a:schemeClr>
                    </a:solidFill>
                  </a:tcPr>
                </a:tc>
                <a:extLst>
                  <a:ext uri="{0D108BD9-81ED-4DB2-BD59-A6C34878D82A}">
                    <a16:rowId xmlns:a16="http://schemas.microsoft.com/office/drawing/2014/main" val="10002"/>
                  </a:ext>
                </a:extLst>
              </a:tr>
              <a:tr h="281119">
                <a:tc>
                  <a:txBody>
                    <a:bodyPr/>
                    <a:lstStyle/>
                    <a:p>
                      <a:pPr rtl="0"/>
                      <a:r>
                        <a:rPr lang="en-GB" sz="1200" noProof="0" dirty="0">
                          <a:solidFill>
                            <a:srgbClr val="000000"/>
                          </a:solidFill>
                          <a:latin typeface="+mn-lt"/>
                          <a:cs typeface="Arial" panose="020B0604020202020204" pitchFamily="34" charset="0"/>
                        </a:rPr>
                        <a:t>Part 5</a:t>
                      </a:r>
                    </a:p>
                  </a:txBody>
                  <a:tcPr marL="85726" marR="85726" marT="42863" marB="42863" anchor="ctr">
                    <a:lnL w="12700" cap="flat" cmpd="sng" algn="ctr">
                      <a:solidFill>
                        <a:srgbClr val="7E7E7E"/>
                      </a:solidFill>
                      <a:prstDash val="solid"/>
                      <a:round/>
                      <a:headEnd type="none" w="med" len="med"/>
                      <a:tailEnd type="none" w="med" len="med"/>
                    </a:lnL>
                    <a:lnR w="12700" cap="flat" cmpd="sng" algn="ctr">
                      <a:solidFill>
                        <a:srgbClr val="7E7E7E"/>
                      </a:solidFill>
                      <a:prstDash val="solid"/>
                      <a:round/>
                      <a:headEnd type="none" w="med" len="med"/>
                      <a:tailEnd type="none" w="med" len="med"/>
                    </a:lnR>
                    <a:solidFill>
                      <a:schemeClr val="bg1">
                        <a:lumMod val="75000"/>
                      </a:schemeClr>
                    </a:solidFill>
                  </a:tcPr>
                </a:tc>
                <a:tc>
                  <a:txBody>
                    <a:bodyPr/>
                    <a:lstStyle/>
                    <a:p>
                      <a:pPr rtl="0"/>
                      <a:endParaRPr lang="en-GB" sz="1700" noProof="0" dirty="0">
                        <a:latin typeface="+mn-lt"/>
                      </a:endParaRPr>
                    </a:p>
                  </a:txBody>
                  <a:tcPr marL="85726" marR="85726" marT="42863" marB="42863">
                    <a:lnL w="12700" cap="flat" cmpd="sng" algn="ctr">
                      <a:solidFill>
                        <a:srgbClr val="7E7E7E"/>
                      </a:solidFill>
                      <a:prstDash val="solid"/>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marL="0" algn="r" defTabSz="914400" rtl="0" eaLnBrk="1" latinLnBrk="0" hangingPunct="1"/>
                      <a:endParaRPr lang="en-GB" sz="1400" kern="1200" noProof="0" dirty="0">
                        <a:solidFill>
                          <a:schemeClr val="accent4"/>
                        </a:solidFill>
                        <a:latin typeface="+mn-lt"/>
                        <a:ea typeface="+mn-ea"/>
                        <a:cs typeface="+mn-cs"/>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7E7E7E"/>
                      </a:solidFill>
                      <a:prstDash val="solid"/>
                      <a:round/>
                      <a:headEnd type="none" w="med" len="med"/>
                      <a:tailEnd type="none" w="med" len="med"/>
                    </a:lnR>
                    <a:solidFill>
                      <a:schemeClr val="bg1">
                        <a:lumMod val="85000"/>
                      </a:schemeClr>
                    </a:solidFill>
                  </a:tcPr>
                </a:tc>
                <a:extLst>
                  <a:ext uri="{0D108BD9-81ED-4DB2-BD59-A6C34878D82A}">
                    <a16:rowId xmlns:a16="http://schemas.microsoft.com/office/drawing/2014/main" val="10003"/>
                  </a:ext>
                </a:extLst>
              </a:tr>
            </a:tbl>
          </a:graphicData>
        </a:graphic>
      </p:graphicFrame>
      <p:sp>
        <p:nvSpPr>
          <p:cNvPr id="13" name="Flowchart: Decision 36" descr="decision option">
            <a:extLst>
              <a:ext uri="{FF2B5EF4-FFF2-40B4-BE49-F238E27FC236}">
                <a16:creationId xmlns:a16="http://schemas.microsoft.com/office/drawing/2014/main" id="{A266F856-927F-ED58-CA69-F9652356636C}"/>
              </a:ext>
            </a:extLst>
          </p:cNvPr>
          <p:cNvSpPr/>
          <p:nvPr/>
        </p:nvSpPr>
        <p:spPr>
          <a:xfrm>
            <a:off x="7312846" y="6282532"/>
            <a:ext cx="243590" cy="290215"/>
          </a:xfrm>
          <a:prstGeom prst="flowChartDecision">
            <a:avLst/>
          </a:prstGeom>
          <a:solidFill>
            <a:srgbClr val="FF0000"/>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rtl="0">
              <a:defRPr/>
            </a:pPr>
            <a:endParaRPr lang="en-GB" dirty="0">
              <a:solidFill>
                <a:srgbClr val="FF0000"/>
              </a:solidFill>
              <a:latin typeface="+mj-lt"/>
            </a:endParaRPr>
          </a:p>
        </p:txBody>
      </p:sp>
      <p:pic>
        <p:nvPicPr>
          <p:cNvPr id="14" name="Grafik 13">
            <a:extLst>
              <a:ext uri="{FF2B5EF4-FFF2-40B4-BE49-F238E27FC236}">
                <a16:creationId xmlns:a16="http://schemas.microsoft.com/office/drawing/2014/main" id="{54B681FE-B7AC-E27D-1344-E5C8AA52BB4C}"/>
              </a:ext>
            </a:extLst>
          </p:cNvPr>
          <p:cNvPicPr>
            <a:picLocks noChangeAspect="1"/>
          </p:cNvPicPr>
          <p:nvPr/>
        </p:nvPicPr>
        <p:blipFill>
          <a:blip r:embed="rId4"/>
          <a:stretch>
            <a:fillRect/>
          </a:stretch>
        </p:blipFill>
        <p:spPr>
          <a:xfrm>
            <a:off x="2488311" y="5992992"/>
            <a:ext cx="2448272" cy="203728"/>
          </a:xfrm>
          <a:prstGeom prst="rect">
            <a:avLst/>
          </a:prstGeom>
          <a:solidFill>
            <a:srgbClr val="00B050"/>
          </a:solidFill>
        </p:spPr>
      </p:pic>
      <p:pic>
        <p:nvPicPr>
          <p:cNvPr id="15" name="Grafik 14">
            <a:extLst>
              <a:ext uri="{FF2B5EF4-FFF2-40B4-BE49-F238E27FC236}">
                <a16:creationId xmlns:a16="http://schemas.microsoft.com/office/drawing/2014/main" id="{F80BB4B2-8ACF-D12F-A001-74F994EAD37D}"/>
              </a:ext>
            </a:extLst>
          </p:cNvPr>
          <p:cNvPicPr>
            <a:picLocks noChangeAspect="1"/>
          </p:cNvPicPr>
          <p:nvPr/>
        </p:nvPicPr>
        <p:blipFill>
          <a:blip r:embed="rId5"/>
          <a:stretch>
            <a:fillRect/>
          </a:stretch>
        </p:blipFill>
        <p:spPr>
          <a:xfrm>
            <a:off x="4877110" y="6321172"/>
            <a:ext cx="2450804" cy="201185"/>
          </a:xfrm>
          <a:prstGeom prst="rect">
            <a:avLst/>
          </a:prstGeom>
          <a:solidFill>
            <a:srgbClr val="00B050"/>
          </a:solidFill>
        </p:spPr>
      </p:pic>
      <p:pic>
        <p:nvPicPr>
          <p:cNvPr id="16" name="Grafik 15">
            <a:extLst>
              <a:ext uri="{FF2B5EF4-FFF2-40B4-BE49-F238E27FC236}">
                <a16:creationId xmlns:a16="http://schemas.microsoft.com/office/drawing/2014/main" id="{BC68C97A-4E99-4637-9036-5310871FBFFA}"/>
              </a:ext>
            </a:extLst>
          </p:cNvPr>
          <p:cNvPicPr>
            <a:picLocks noChangeAspect="1"/>
          </p:cNvPicPr>
          <p:nvPr/>
        </p:nvPicPr>
        <p:blipFill>
          <a:blip r:embed="rId6"/>
          <a:stretch>
            <a:fillRect/>
          </a:stretch>
        </p:blipFill>
        <p:spPr>
          <a:xfrm>
            <a:off x="6772883" y="6260151"/>
            <a:ext cx="243861" cy="286537"/>
          </a:xfrm>
          <a:prstGeom prst="rect">
            <a:avLst/>
          </a:prstGeom>
        </p:spPr>
      </p:pic>
      <p:pic>
        <p:nvPicPr>
          <p:cNvPr id="17" name="Grafik 16">
            <a:extLst>
              <a:ext uri="{FF2B5EF4-FFF2-40B4-BE49-F238E27FC236}">
                <a16:creationId xmlns:a16="http://schemas.microsoft.com/office/drawing/2014/main" id="{02414354-CB4B-58AB-BB74-19D514B793E4}"/>
              </a:ext>
            </a:extLst>
          </p:cNvPr>
          <p:cNvPicPr>
            <a:picLocks noChangeAspect="1"/>
          </p:cNvPicPr>
          <p:nvPr/>
        </p:nvPicPr>
        <p:blipFill>
          <a:blip r:embed="rId7"/>
          <a:stretch>
            <a:fillRect/>
          </a:stretch>
        </p:blipFill>
        <p:spPr>
          <a:xfrm>
            <a:off x="5296634" y="4544581"/>
            <a:ext cx="3649833" cy="164643"/>
          </a:xfrm>
          <a:prstGeom prst="rect">
            <a:avLst/>
          </a:prstGeom>
          <a:solidFill>
            <a:srgbClr val="00B050"/>
          </a:solidFill>
        </p:spPr>
      </p:pic>
      <p:sp>
        <p:nvSpPr>
          <p:cNvPr id="6" name="Rechteck 5">
            <a:extLst>
              <a:ext uri="{FF2B5EF4-FFF2-40B4-BE49-F238E27FC236}">
                <a16:creationId xmlns:a16="http://schemas.microsoft.com/office/drawing/2014/main" id="{749BF387-E1A6-EADF-6059-2FF2CA62EB9E}"/>
              </a:ext>
            </a:extLst>
          </p:cNvPr>
          <p:cNvSpPr/>
          <p:nvPr/>
        </p:nvSpPr>
        <p:spPr>
          <a:xfrm>
            <a:off x="1083638" y="6260151"/>
            <a:ext cx="9921240" cy="425748"/>
          </a:xfrm>
          <a:prstGeom prst="rect">
            <a:avLst/>
          </a:prstGeom>
          <a:ln>
            <a:solidFill>
              <a:schemeClr val="bg1"/>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GB"/>
          </a:p>
        </p:txBody>
      </p:sp>
    </p:spTree>
    <p:extLst>
      <p:ext uri="{BB962C8B-B14F-4D97-AF65-F5344CB8AC3E}">
        <p14:creationId xmlns:p14="http://schemas.microsoft.com/office/powerpoint/2010/main" val="16792891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CF0D77E-75D7-E811-547E-4EC7D0F0E0E3}"/>
              </a:ext>
            </a:extLst>
          </p:cNvPr>
          <p:cNvSpPr>
            <a:spLocks noGrp="1"/>
          </p:cNvSpPr>
          <p:nvPr>
            <p:ph type="title"/>
          </p:nvPr>
        </p:nvSpPr>
        <p:spPr/>
        <p:txBody>
          <a:bodyPr/>
          <a:lstStyle/>
          <a:p>
            <a:r>
              <a:rPr lang="de-DE" dirty="0" err="1"/>
              <a:t>Planned</a:t>
            </a:r>
            <a:r>
              <a:rPr lang="de-DE" dirty="0"/>
              <a:t> </a:t>
            </a:r>
            <a:r>
              <a:rPr lang="de-DE" dirty="0" err="1"/>
              <a:t>Steps</a:t>
            </a:r>
            <a:endParaRPr lang="en-GB" dirty="0"/>
          </a:p>
        </p:txBody>
      </p:sp>
      <p:sp>
        <p:nvSpPr>
          <p:cNvPr id="3" name="Inhaltsplatzhalter 2">
            <a:extLst>
              <a:ext uri="{FF2B5EF4-FFF2-40B4-BE49-F238E27FC236}">
                <a16:creationId xmlns:a16="http://schemas.microsoft.com/office/drawing/2014/main" id="{D2FF3E6D-F704-94F2-7B73-AD4E045A4ADF}"/>
              </a:ext>
            </a:extLst>
          </p:cNvPr>
          <p:cNvSpPr>
            <a:spLocks noGrp="1"/>
          </p:cNvSpPr>
          <p:nvPr>
            <p:ph idx="1"/>
          </p:nvPr>
        </p:nvSpPr>
        <p:spPr/>
        <p:txBody>
          <a:bodyPr>
            <a:normAutofit/>
          </a:bodyPr>
          <a:lstStyle/>
          <a:p>
            <a:pPr marL="0" indent="0" algn="l" rtl="0" fontAlgn="base">
              <a:buNone/>
            </a:pPr>
            <a:r>
              <a:rPr lang="de-DE" sz="2400" b="1" i="0" u="none" strike="noStrike" dirty="0">
                <a:solidFill>
                  <a:srgbClr val="000000"/>
                </a:solidFill>
                <a:effectLst/>
              </a:rPr>
              <a:t>Part 5</a:t>
            </a:r>
            <a:r>
              <a:rPr lang="de-DE" sz="2400" b="0" i="0" u="none" strike="noStrike" dirty="0">
                <a:solidFill>
                  <a:srgbClr val="000000"/>
                </a:solidFill>
                <a:effectLst/>
              </a:rPr>
              <a:t>: final </a:t>
            </a:r>
            <a:r>
              <a:rPr lang="de-DE" sz="2400" b="0" i="0" u="none" strike="noStrike" dirty="0" err="1">
                <a:solidFill>
                  <a:srgbClr val="000000"/>
                </a:solidFill>
                <a:effectLst/>
              </a:rPr>
              <a:t>sprint</a:t>
            </a:r>
            <a:r>
              <a:rPr lang="en-US" sz="2400" b="0" i="0" dirty="0">
                <a:solidFill>
                  <a:srgbClr val="000000"/>
                </a:solidFill>
                <a:effectLst/>
              </a:rPr>
              <a:t>​</a:t>
            </a:r>
          </a:p>
          <a:p>
            <a:pPr algn="l" rtl="0" fontAlgn="base">
              <a:buFont typeface="Arial" panose="020B0604020202020204" pitchFamily="34" charset="0"/>
              <a:buChar char="•"/>
            </a:pPr>
            <a:r>
              <a:rPr lang="de-DE" sz="2400" b="0" i="0" u="none" strike="noStrike" dirty="0" err="1">
                <a:solidFill>
                  <a:srgbClr val="000000"/>
                </a:solidFill>
                <a:effectLst/>
              </a:rPr>
              <a:t>Sort</a:t>
            </a:r>
            <a:r>
              <a:rPr lang="de-DE" sz="2400" b="0" i="0" u="none" strike="noStrike" dirty="0">
                <a:solidFill>
                  <a:srgbClr val="000000"/>
                </a:solidFill>
                <a:effectLst/>
              </a:rPr>
              <a:t> out GitHub</a:t>
            </a:r>
            <a:r>
              <a:rPr lang="en-US" sz="2400" b="0" i="0" dirty="0">
                <a:solidFill>
                  <a:srgbClr val="000000"/>
                </a:solidFill>
                <a:effectLst/>
              </a:rPr>
              <a:t>​</a:t>
            </a:r>
          </a:p>
          <a:p>
            <a:pPr lvl="1" fontAlgn="base"/>
            <a:r>
              <a:rPr lang="de-DE" b="0" i="0" u="none" strike="noStrike" dirty="0">
                <a:solidFill>
                  <a:srgbClr val="000000"/>
                </a:solidFill>
                <a:effectLst/>
              </a:rPr>
              <a:t>Write </a:t>
            </a:r>
            <a:r>
              <a:rPr lang="de-DE" b="0" i="0" u="none" strike="noStrike" dirty="0" err="1">
                <a:solidFill>
                  <a:srgbClr val="000000"/>
                </a:solidFill>
                <a:effectLst/>
              </a:rPr>
              <a:t>ReadMe</a:t>
            </a:r>
            <a:r>
              <a:rPr lang="en-US" b="0" i="0" dirty="0">
                <a:solidFill>
                  <a:srgbClr val="000000"/>
                </a:solidFill>
                <a:effectLst/>
              </a:rPr>
              <a:t>​</a:t>
            </a:r>
          </a:p>
          <a:p>
            <a:pPr algn="l" rtl="0" fontAlgn="base">
              <a:buFont typeface="Arial" panose="020B0604020202020204" pitchFamily="34" charset="0"/>
              <a:buChar char="•"/>
            </a:pPr>
            <a:r>
              <a:rPr lang="de-DE" sz="2400" b="0" i="0" u="none" strike="noStrike" dirty="0">
                <a:solidFill>
                  <a:srgbClr val="000000"/>
                </a:solidFill>
                <a:effectLst/>
              </a:rPr>
              <a:t>Write Report</a:t>
            </a:r>
            <a:r>
              <a:rPr lang="en-US" sz="2400" b="0" i="0" dirty="0">
                <a:solidFill>
                  <a:srgbClr val="000000"/>
                </a:solidFill>
                <a:effectLst/>
              </a:rPr>
              <a:t>​</a:t>
            </a:r>
          </a:p>
          <a:p>
            <a:pPr algn="l" rtl="0" fontAlgn="base">
              <a:buFont typeface="Arial" panose="020B0604020202020204" pitchFamily="34" charset="0"/>
              <a:buChar char="•"/>
            </a:pPr>
            <a:r>
              <a:rPr lang="de-DE" sz="2400" b="0" i="0" u="none" strike="noStrike" dirty="0" err="1">
                <a:solidFill>
                  <a:srgbClr val="000000"/>
                </a:solidFill>
                <a:effectLst/>
              </a:rPr>
              <a:t>Prepare</a:t>
            </a:r>
            <a:r>
              <a:rPr lang="de-DE" sz="2400" b="0" i="0" u="none" strike="noStrike" dirty="0">
                <a:solidFill>
                  <a:srgbClr val="000000"/>
                </a:solidFill>
                <a:effectLst/>
              </a:rPr>
              <a:t> final </a:t>
            </a:r>
            <a:r>
              <a:rPr lang="de-DE" sz="2400" b="0" i="0" u="none" strike="noStrike" dirty="0" err="1">
                <a:solidFill>
                  <a:srgbClr val="000000"/>
                </a:solidFill>
                <a:effectLst/>
              </a:rPr>
              <a:t>presentation</a:t>
            </a:r>
            <a:r>
              <a:rPr lang="en-US" sz="2400" b="0" i="0" dirty="0">
                <a:solidFill>
                  <a:srgbClr val="000000"/>
                </a:solidFill>
                <a:effectLst/>
              </a:rPr>
              <a:t>​</a:t>
            </a:r>
          </a:p>
          <a:p>
            <a:endParaRPr lang="en-GB" dirty="0"/>
          </a:p>
        </p:txBody>
      </p:sp>
      <p:pic>
        <p:nvPicPr>
          <p:cNvPr id="6" name="Grafik 5">
            <a:extLst>
              <a:ext uri="{FF2B5EF4-FFF2-40B4-BE49-F238E27FC236}">
                <a16:creationId xmlns:a16="http://schemas.microsoft.com/office/drawing/2014/main" id="{98FE2843-504F-7BF1-5E4D-9564CAFD9B65}"/>
              </a:ext>
            </a:extLst>
          </p:cNvPr>
          <p:cNvPicPr>
            <a:picLocks noChangeAspect="1"/>
          </p:cNvPicPr>
          <p:nvPr/>
        </p:nvPicPr>
        <p:blipFill>
          <a:blip r:embed="rId3"/>
          <a:stretch>
            <a:fillRect/>
          </a:stretch>
        </p:blipFill>
        <p:spPr>
          <a:xfrm>
            <a:off x="5508499" y="2397443"/>
            <a:ext cx="6683501" cy="3779520"/>
          </a:xfrm>
          <a:prstGeom prst="rect">
            <a:avLst/>
          </a:prstGeom>
        </p:spPr>
      </p:pic>
    </p:spTree>
    <p:extLst>
      <p:ext uri="{BB962C8B-B14F-4D97-AF65-F5344CB8AC3E}">
        <p14:creationId xmlns:p14="http://schemas.microsoft.com/office/powerpoint/2010/main" val="2313154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5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25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25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25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25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29E50CE-29C8-764B-B307-AB6D6F221B2F}"/>
              </a:ext>
            </a:extLst>
          </p:cNvPr>
          <p:cNvSpPr>
            <a:spLocks noGrp="1"/>
          </p:cNvSpPr>
          <p:nvPr>
            <p:ph type="title"/>
          </p:nvPr>
        </p:nvSpPr>
        <p:spPr/>
        <p:txBody>
          <a:bodyPr rtlCol="0"/>
          <a:lstStyle/>
          <a:p>
            <a:pPr rtl="0"/>
            <a:r>
              <a:rPr lang="en-GB" dirty="0"/>
              <a:t>Timetable</a:t>
            </a:r>
          </a:p>
        </p:txBody>
      </p:sp>
      <p:graphicFrame>
        <p:nvGraphicFramePr>
          <p:cNvPr id="27" name="Table 26">
            <a:extLst>
              <a:ext uri="{FF2B5EF4-FFF2-40B4-BE49-F238E27FC236}">
                <a16:creationId xmlns:a16="http://schemas.microsoft.com/office/drawing/2014/main" id="{48D59CE7-DDAE-664A-BEBC-A86D61DD25DD}"/>
              </a:ext>
            </a:extLst>
          </p:cNvPr>
          <p:cNvGraphicFramePr>
            <a:graphicFrameLocks noGrp="1"/>
          </p:cNvGraphicFramePr>
          <p:nvPr/>
        </p:nvGraphicFramePr>
        <p:xfrm>
          <a:off x="1600191" y="1212561"/>
          <a:ext cx="8902692" cy="299086"/>
        </p:xfrm>
        <a:graphic>
          <a:graphicData uri="http://schemas.openxmlformats.org/drawingml/2006/table">
            <a:tbl>
              <a:tblPr firstRow="1" bandRow="1">
                <a:effectLst>
                  <a:outerShdw blurRad="114300" dist="38100" dir="2700000" algn="tl" rotWithShape="0">
                    <a:prstClr val="black">
                      <a:alpha val="20000"/>
                    </a:prstClr>
                  </a:outerShdw>
                </a:effectLst>
                <a:tableStyleId>{5C22544A-7EE6-4342-B048-85BDC9FD1C3A}</a:tableStyleId>
              </a:tblPr>
              <a:tblGrid>
                <a:gridCol w="914506">
                  <a:extLst>
                    <a:ext uri="{9D8B030D-6E8A-4147-A177-3AD203B41FA5}">
                      <a16:colId xmlns:a16="http://schemas.microsoft.com/office/drawing/2014/main" val="20000"/>
                    </a:ext>
                  </a:extLst>
                </a:gridCol>
                <a:gridCol w="7988186">
                  <a:extLst>
                    <a:ext uri="{9D8B030D-6E8A-4147-A177-3AD203B41FA5}">
                      <a16:colId xmlns:a16="http://schemas.microsoft.com/office/drawing/2014/main" val="20001"/>
                    </a:ext>
                  </a:extLst>
                </a:gridCol>
              </a:tblGrid>
              <a:tr h="228600">
                <a:tc>
                  <a:txBody>
                    <a:bodyPr/>
                    <a:lstStyle/>
                    <a:p>
                      <a:pPr algn="ctr" rtl="0"/>
                      <a:r>
                        <a:rPr lang="en-gb" sz="1400" b="1" dirty="0">
                          <a:effectLst>
                            <a:outerShdw blurRad="38100" dist="38100" dir="2700000" algn="tl">
                              <a:srgbClr val="000000">
                                <a:alpha val="43137"/>
                              </a:srgbClr>
                            </a:outerShdw>
                          </a:effectLst>
                          <a:latin typeface="+mj-lt"/>
                          <a:cs typeface="Arial" panose="020B0604020202020204" pitchFamily="34" charset="0"/>
                        </a:rPr>
                        <a:t>Tasks</a:t>
                      </a:r>
                    </a:p>
                  </a:txBody>
                  <a:tcPr marL="85726" marR="85726" marT="42863" marB="42863">
                    <a:lnL w="12700" cap="flat" cmpd="sng" algn="ctr">
                      <a:solidFill>
                        <a:srgbClr val="7E7E7E"/>
                      </a:solidFill>
                      <a:prstDash val="solid"/>
                      <a:round/>
                      <a:headEnd type="none" w="med" len="med"/>
                      <a:tailEnd type="none" w="med" len="med"/>
                    </a:lnL>
                    <a:lnT w="12700" cap="flat" cmpd="sng" algn="ctr">
                      <a:solidFill>
                        <a:srgbClr val="7E7E7E"/>
                      </a:solidFill>
                      <a:prstDash val="solid"/>
                      <a:round/>
                      <a:headEnd type="none" w="med" len="med"/>
                      <a:tailEnd type="none" w="med" len="med"/>
                    </a:lnT>
                    <a:lnB w="12700" cap="flat" cmpd="sng" algn="ctr">
                      <a:solidFill>
                        <a:srgbClr val="7E7E7E"/>
                      </a:solidFill>
                      <a:prstDash val="solid"/>
                      <a:round/>
                      <a:headEnd type="none" w="med" len="med"/>
                      <a:tailEnd type="none" w="med" len="med"/>
                    </a:lnB>
                    <a:solidFill>
                      <a:schemeClr val="accent1"/>
                    </a:solidFill>
                  </a:tcPr>
                </a:tc>
                <a:tc>
                  <a:txBody>
                    <a:bodyPr/>
                    <a:lstStyle/>
                    <a:p>
                      <a:pPr algn="ctr" rtl="0"/>
                      <a:r>
                        <a:rPr lang="de-DE" sz="1400" b="1" dirty="0">
                          <a:effectLst>
                            <a:outerShdw blurRad="38100" dist="38100" dir="2700000" algn="tl">
                              <a:srgbClr val="000000">
                                <a:alpha val="43137"/>
                              </a:srgbClr>
                            </a:outerShdw>
                          </a:effectLst>
                          <a:latin typeface="+mj-lt"/>
                          <a:cs typeface="Arial" panose="020B0604020202020204" pitchFamily="34" charset="0"/>
                        </a:rPr>
                        <a:t>M</a:t>
                      </a:r>
                      <a:r>
                        <a:rPr lang="en-gb" sz="1400" b="1" dirty="0">
                          <a:effectLst>
                            <a:outerShdw blurRad="38100" dist="38100" dir="2700000" algn="tl">
                              <a:srgbClr val="000000">
                                <a:alpha val="43137"/>
                              </a:srgbClr>
                            </a:outerShdw>
                          </a:effectLst>
                          <a:latin typeface="+mj-lt"/>
                          <a:cs typeface="Arial" panose="020B0604020202020204" pitchFamily="34" charset="0"/>
                        </a:rPr>
                        <a:t>ay</a:t>
                      </a:r>
                    </a:p>
                  </a:txBody>
                  <a:tcPr marL="85726" marR="85726" marT="42863" marB="42863">
                    <a:lnR w="12700" cap="flat" cmpd="sng" algn="ctr">
                      <a:solidFill>
                        <a:srgbClr val="7E7E7E"/>
                      </a:solidFill>
                      <a:prstDash val="solid"/>
                      <a:round/>
                      <a:headEnd type="none" w="med" len="med"/>
                      <a:tailEnd type="none" w="med" len="med"/>
                    </a:lnR>
                    <a:lnT w="12700" cap="flat" cmpd="sng" algn="ctr">
                      <a:solidFill>
                        <a:srgbClr val="7E7E7E"/>
                      </a:solidFill>
                      <a:prstDash val="solid"/>
                      <a:round/>
                      <a:headEnd type="none" w="med" len="med"/>
                      <a:tailEnd type="none" w="med" len="med"/>
                    </a:lnT>
                    <a:lnB w="12700" cap="flat" cmpd="sng" algn="ctr">
                      <a:solidFill>
                        <a:srgbClr val="7E7E7E"/>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bl>
          </a:graphicData>
        </a:graphic>
      </p:graphicFrame>
      <p:graphicFrame>
        <p:nvGraphicFramePr>
          <p:cNvPr id="2" name="Table 1"/>
          <p:cNvGraphicFramePr>
            <a:graphicFrameLocks noGrp="1"/>
          </p:cNvGraphicFramePr>
          <p:nvPr>
            <p:extLst>
              <p:ext uri="{D42A27DB-BD31-4B8C-83A1-F6EECF244321}">
                <p14:modId xmlns:p14="http://schemas.microsoft.com/office/powerpoint/2010/main" val="2360354396"/>
              </p:ext>
            </p:extLst>
          </p:nvPr>
        </p:nvGraphicFramePr>
        <p:xfrm>
          <a:off x="1600191" y="1511647"/>
          <a:ext cx="8902692" cy="1354458"/>
        </p:xfrm>
        <a:graphic>
          <a:graphicData uri="http://schemas.openxmlformats.org/drawingml/2006/table">
            <a:tbl>
              <a:tblPr firstRow="1" bandRow="1">
                <a:effectLst>
                  <a:outerShdw blurRad="114300" dist="38100" dir="2700000" algn="tl" rotWithShape="0">
                    <a:prstClr val="black">
                      <a:alpha val="20000"/>
                    </a:prstClr>
                  </a:outerShdw>
                </a:effectLst>
                <a:tableStyleId>{5C22544A-7EE6-4342-B048-85BDC9FD1C3A}</a:tableStyleId>
              </a:tblPr>
              <a:tblGrid>
                <a:gridCol w="914506">
                  <a:extLst>
                    <a:ext uri="{9D8B030D-6E8A-4147-A177-3AD203B41FA5}">
                      <a16:colId xmlns:a16="http://schemas.microsoft.com/office/drawing/2014/main" val="20000"/>
                    </a:ext>
                  </a:extLst>
                </a:gridCol>
                <a:gridCol w="266272">
                  <a:extLst>
                    <a:ext uri="{9D8B030D-6E8A-4147-A177-3AD203B41FA5}">
                      <a16:colId xmlns:a16="http://schemas.microsoft.com/office/drawing/2014/main" val="20001"/>
                    </a:ext>
                  </a:extLst>
                </a:gridCol>
                <a:gridCol w="266272">
                  <a:extLst>
                    <a:ext uri="{9D8B030D-6E8A-4147-A177-3AD203B41FA5}">
                      <a16:colId xmlns:a16="http://schemas.microsoft.com/office/drawing/2014/main" val="20002"/>
                    </a:ext>
                  </a:extLst>
                </a:gridCol>
                <a:gridCol w="266272">
                  <a:extLst>
                    <a:ext uri="{9D8B030D-6E8A-4147-A177-3AD203B41FA5}">
                      <a16:colId xmlns:a16="http://schemas.microsoft.com/office/drawing/2014/main" val="20003"/>
                    </a:ext>
                  </a:extLst>
                </a:gridCol>
                <a:gridCol w="266272">
                  <a:extLst>
                    <a:ext uri="{9D8B030D-6E8A-4147-A177-3AD203B41FA5}">
                      <a16:colId xmlns:a16="http://schemas.microsoft.com/office/drawing/2014/main" val="20004"/>
                    </a:ext>
                  </a:extLst>
                </a:gridCol>
                <a:gridCol w="266272">
                  <a:extLst>
                    <a:ext uri="{9D8B030D-6E8A-4147-A177-3AD203B41FA5}">
                      <a16:colId xmlns:a16="http://schemas.microsoft.com/office/drawing/2014/main" val="20005"/>
                    </a:ext>
                  </a:extLst>
                </a:gridCol>
                <a:gridCol w="266272">
                  <a:extLst>
                    <a:ext uri="{9D8B030D-6E8A-4147-A177-3AD203B41FA5}">
                      <a16:colId xmlns:a16="http://schemas.microsoft.com/office/drawing/2014/main" val="20006"/>
                    </a:ext>
                  </a:extLst>
                </a:gridCol>
                <a:gridCol w="266272">
                  <a:extLst>
                    <a:ext uri="{9D8B030D-6E8A-4147-A177-3AD203B41FA5}">
                      <a16:colId xmlns:a16="http://schemas.microsoft.com/office/drawing/2014/main" val="20007"/>
                    </a:ext>
                  </a:extLst>
                </a:gridCol>
                <a:gridCol w="266272">
                  <a:extLst>
                    <a:ext uri="{9D8B030D-6E8A-4147-A177-3AD203B41FA5}">
                      <a16:colId xmlns:a16="http://schemas.microsoft.com/office/drawing/2014/main" val="20008"/>
                    </a:ext>
                  </a:extLst>
                </a:gridCol>
                <a:gridCol w="226981">
                  <a:extLst>
                    <a:ext uri="{9D8B030D-6E8A-4147-A177-3AD203B41FA5}">
                      <a16:colId xmlns:a16="http://schemas.microsoft.com/office/drawing/2014/main" val="20009"/>
                    </a:ext>
                  </a:extLst>
                </a:gridCol>
                <a:gridCol w="305563">
                  <a:extLst>
                    <a:ext uri="{9D8B030D-6E8A-4147-A177-3AD203B41FA5}">
                      <a16:colId xmlns:a16="http://schemas.microsoft.com/office/drawing/2014/main" val="20010"/>
                    </a:ext>
                  </a:extLst>
                </a:gridCol>
                <a:gridCol w="266272">
                  <a:extLst>
                    <a:ext uri="{9D8B030D-6E8A-4147-A177-3AD203B41FA5}">
                      <a16:colId xmlns:a16="http://schemas.microsoft.com/office/drawing/2014/main" val="20011"/>
                    </a:ext>
                  </a:extLst>
                </a:gridCol>
                <a:gridCol w="266272">
                  <a:extLst>
                    <a:ext uri="{9D8B030D-6E8A-4147-A177-3AD203B41FA5}">
                      <a16:colId xmlns:a16="http://schemas.microsoft.com/office/drawing/2014/main" val="20012"/>
                    </a:ext>
                  </a:extLst>
                </a:gridCol>
                <a:gridCol w="266272">
                  <a:extLst>
                    <a:ext uri="{9D8B030D-6E8A-4147-A177-3AD203B41FA5}">
                      <a16:colId xmlns:a16="http://schemas.microsoft.com/office/drawing/2014/main" val="20013"/>
                    </a:ext>
                  </a:extLst>
                </a:gridCol>
                <a:gridCol w="266272">
                  <a:extLst>
                    <a:ext uri="{9D8B030D-6E8A-4147-A177-3AD203B41FA5}">
                      <a16:colId xmlns:a16="http://schemas.microsoft.com/office/drawing/2014/main" val="20014"/>
                    </a:ext>
                  </a:extLst>
                </a:gridCol>
                <a:gridCol w="266272">
                  <a:extLst>
                    <a:ext uri="{9D8B030D-6E8A-4147-A177-3AD203B41FA5}">
                      <a16:colId xmlns:a16="http://schemas.microsoft.com/office/drawing/2014/main" val="20015"/>
                    </a:ext>
                  </a:extLst>
                </a:gridCol>
                <a:gridCol w="266272">
                  <a:extLst>
                    <a:ext uri="{9D8B030D-6E8A-4147-A177-3AD203B41FA5}">
                      <a16:colId xmlns:a16="http://schemas.microsoft.com/office/drawing/2014/main" val="20016"/>
                    </a:ext>
                  </a:extLst>
                </a:gridCol>
                <a:gridCol w="266272">
                  <a:extLst>
                    <a:ext uri="{9D8B030D-6E8A-4147-A177-3AD203B41FA5}">
                      <a16:colId xmlns:a16="http://schemas.microsoft.com/office/drawing/2014/main" val="20017"/>
                    </a:ext>
                  </a:extLst>
                </a:gridCol>
                <a:gridCol w="266272">
                  <a:extLst>
                    <a:ext uri="{9D8B030D-6E8A-4147-A177-3AD203B41FA5}">
                      <a16:colId xmlns:a16="http://schemas.microsoft.com/office/drawing/2014/main" val="20018"/>
                    </a:ext>
                  </a:extLst>
                </a:gridCol>
                <a:gridCol w="266272">
                  <a:extLst>
                    <a:ext uri="{9D8B030D-6E8A-4147-A177-3AD203B41FA5}">
                      <a16:colId xmlns:a16="http://schemas.microsoft.com/office/drawing/2014/main" val="20019"/>
                    </a:ext>
                  </a:extLst>
                </a:gridCol>
                <a:gridCol w="266272">
                  <a:extLst>
                    <a:ext uri="{9D8B030D-6E8A-4147-A177-3AD203B41FA5}">
                      <a16:colId xmlns:a16="http://schemas.microsoft.com/office/drawing/2014/main" val="20020"/>
                    </a:ext>
                  </a:extLst>
                </a:gridCol>
                <a:gridCol w="266272">
                  <a:extLst>
                    <a:ext uri="{9D8B030D-6E8A-4147-A177-3AD203B41FA5}">
                      <a16:colId xmlns:a16="http://schemas.microsoft.com/office/drawing/2014/main" val="20021"/>
                    </a:ext>
                  </a:extLst>
                </a:gridCol>
                <a:gridCol w="266272">
                  <a:extLst>
                    <a:ext uri="{9D8B030D-6E8A-4147-A177-3AD203B41FA5}">
                      <a16:colId xmlns:a16="http://schemas.microsoft.com/office/drawing/2014/main" val="20022"/>
                    </a:ext>
                  </a:extLst>
                </a:gridCol>
                <a:gridCol w="266272">
                  <a:extLst>
                    <a:ext uri="{9D8B030D-6E8A-4147-A177-3AD203B41FA5}">
                      <a16:colId xmlns:a16="http://schemas.microsoft.com/office/drawing/2014/main" val="20023"/>
                    </a:ext>
                  </a:extLst>
                </a:gridCol>
                <a:gridCol w="266272">
                  <a:extLst>
                    <a:ext uri="{9D8B030D-6E8A-4147-A177-3AD203B41FA5}">
                      <a16:colId xmlns:a16="http://schemas.microsoft.com/office/drawing/2014/main" val="20024"/>
                    </a:ext>
                  </a:extLst>
                </a:gridCol>
                <a:gridCol w="266272">
                  <a:extLst>
                    <a:ext uri="{9D8B030D-6E8A-4147-A177-3AD203B41FA5}">
                      <a16:colId xmlns:a16="http://schemas.microsoft.com/office/drawing/2014/main" val="20025"/>
                    </a:ext>
                  </a:extLst>
                </a:gridCol>
                <a:gridCol w="266272">
                  <a:extLst>
                    <a:ext uri="{9D8B030D-6E8A-4147-A177-3AD203B41FA5}">
                      <a16:colId xmlns:a16="http://schemas.microsoft.com/office/drawing/2014/main" val="20026"/>
                    </a:ext>
                  </a:extLst>
                </a:gridCol>
                <a:gridCol w="266272">
                  <a:extLst>
                    <a:ext uri="{9D8B030D-6E8A-4147-A177-3AD203B41FA5}">
                      <a16:colId xmlns:a16="http://schemas.microsoft.com/office/drawing/2014/main" val="20027"/>
                    </a:ext>
                  </a:extLst>
                </a:gridCol>
                <a:gridCol w="266272">
                  <a:extLst>
                    <a:ext uri="{9D8B030D-6E8A-4147-A177-3AD203B41FA5}">
                      <a16:colId xmlns:a16="http://schemas.microsoft.com/office/drawing/2014/main" val="20028"/>
                    </a:ext>
                  </a:extLst>
                </a:gridCol>
                <a:gridCol w="266272">
                  <a:extLst>
                    <a:ext uri="{9D8B030D-6E8A-4147-A177-3AD203B41FA5}">
                      <a16:colId xmlns:a16="http://schemas.microsoft.com/office/drawing/2014/main" val="20029"/>
                    </a:ext>
                  </a:extLst>
                </a:gridCol>
                <a:gridCol w="266298">
                  <a:extLst>
                    <a:ext uri="{9D8B030D-6E8A-4147-A177-3AD203B41FA5}">
                      <a16:colId xmlns:a16="http://schemas.microsoft.com/office/drawing/2014/main" val="20030"/>
                    </a:ext>
                  </a:extLst>
                </a:gridCol>
              </a:tblGrid>
              <a:tr h="108589">
                <a:tc>
                  <a:txBody>
                    <a:bodyPr/>
                    <a:lstStyle/>
                    <a:p>
                      <a:pPr algn="ctr" rtl="0"/>
                      <a:endParaRPr lang="en-GB" sz="1400" noProof="0" dirty="0">
                        <a:latin typeface="+mn-lt"/>
                      </a:endParaRPr>
                    </a:p>
                  </a:txBody>
                  <a:tcPr marL="0" marR="0" marT="0" marB="0">
                    <a:lnL w="12700" cap="flat" cmpd="sng" algn="ctr">
                      <a:solidFill>
                        <a:srgbClr val="7E7E7E"/>
                      </a:solidFill>
                      <a:prstDash val="solid"/>
                      <a:round/>
                      <a:headEnd type="none" w="med" len="med"/>
                      <a:tailEnd type="none" w="med" len="med"/>
                    </a:lnL>
                    <a:lnR w="12700" cap="flat" cmpd="sng" algn="ctr">
                      <a:solidFill>
                        <a:srgbClr val="7E7E7E"/>
                      </a:solidFill>
                      <a:prstDash val="solid"/>
                      <a:round/>
                      <a:headEnd type="none" w="med" len="med"/>
                      <a:tailEnd type="none" w="med" len="med"/>
                    </a:lnR>
                    <a:lnT w="12700" cap="flat" cmpd="sng" algn="ctr">
                      <a:solidFill>
                        <a:srgbClr val="7E7E7E"/>
                      </a:solidFill>
                      <a:prstDash val="solid"/>
                      <a:round/>
                      <a:headEnd type="none" w="med" len="med"/>
                      <a:tailEnd type="none" w="med" len="med"/>
                    </a:lnT>
                    <a:lnB w="12700" cap="flat" cmpd="sng" algn="ctr">
                      <a:solidFill>
                        <a:srgbClr val="7E7E7E"/>
                      </a:solidFill>
                      <a:prstDash val="solid"/>
                      <a:round/>
                      <a:headEnd type="none" w="med" len="med"/>
                      <a:tailEnd type="none" w="med" len="med"/>
                    </a:lnB>
                    <a:solidFill>
                      <a:schemeClr val="bg1">
                        <a:lumMod val="7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100" noProof="0" dirty="0">
                          <a:solidFill>
                            <a:srgbClr val="000000"/>
                          </a:solidFill>
                          <a:latin typeface="+mn-lt"/>
                          <a:cs typeface="Arial"/>
                        </a:rPr>
                        <a:t>1</a:t>
                      </a:r>
                    </a:p>
                  </a:txBody>
                  <a:tcPr marL="0" marR="0" marT="0" marB="0" anchor="ctr">
                    <a:lnL w="12700" cap="flat" cmpd="sng" algn="ctr">
                      <a:solidFill>
                        <a:srgbClr val="7E7E7E"/>
                      </a:solidFill>
                      <a:prstDash val="solid"/>
                      <a:round/>
                      <a:headEnd type="none" w="med" len="med"/>
                      <a:tailEnd type="none" w="med" len="med"/>
                    </a:lnL>
                    <a:lnR w="12700" cap="flat" cmpd="sng" algn="ctr">
                      <a:solidFill>
                        <a:srgbClr val="FFFFFF"/>
                      </a:solidFill>
                      <a:prstDash val="sysDot"/>
                      <a:round/>
                      <a:headEnd type="none" w="med" len="med"/>
                      <a:tailEnd type="none" w="med" len="med"/>
                    </a:lnR>
                    <a:lnT w="12700" cap="flat" cmpd="sng" algn="ctr">
                      <a:solidFill>
                        <a:srgbClr val="7E7E7E"/>
                      </a:solidFill>
                      <a:prstDash val="solid"/>
                      <a:round/>
                      <a:headEnd type="none" w="med" len="med"/>
                      <a:tailEnd type="none" w="med" len="med"/>
                    </a:lnT>
                    <a:lnB w="12700" cap="flat" cmpd="sng" algn="ctr">
                      <a:solidFill>
                        <a:srgbClr val="7E7E7E"/>
                      </a:solidFill>
                      <a:prstDash val="solid"/>
                      <a:round/>
                      <a:headEnd type="none" w="med" len="med"/>
                      <a:tailEnd type="none" w="med" len="med"/>
                    </a:lnB>
                    <a:solidFill>
                      <a:schemeClr val="bg1">
                        <a:lumMod val="8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100" noProof="0" dirty="0">
                          <a:solidFill>
                            <a:srgbClr val="000000"/>
                          </a:solidFill>
                          <a:latin typeface="+mn-lt"/>
                          <a:cs typeface="Arial"/>
                        </a:rPr>
                        <a:t>2</a:t>
                      </a:r>
                    </a:p>
                  </a:txBody>
                  <a:tcPr marL="0" marR="0" marT="0" marB="0" anchor="ctr">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lnT w="12700" cap="flat" cmpd="sng" algn="ctr">
                      <a:solidFill>
                        <a:srgbClr val="7E7E7E"/>
                      </a:solidFill>
                      <a:prstDash val="solid"/>
                      <a:round/>
                      <a:headEnd type="none" w="med" len="med"/>
                      <a:tailEnd type="none" w="med" len="med"/>
                    </a:lnT>
                    <a:lnB w="12700" cap="flat" cmpd="sng" algn="ctr">
                      <a:solidFill>
                        <a:srgbClr val="7E7E7E"/>
                      </a:solidFill>
                      <a:prstDash val="solid"/>
                      <a:round/>
                      <a:headEnd type="none" w="med" len="med"/>
                      <a:tailEnd type="none" w="med" len="med"/>
                    </a:lnB>
                    <a:solidFill>
                      <a:schemeClr val="bg1">
                        <a:lumMod val="85000"/>
                      </a:schemeClr>
                    </a:solidFill>
                  </a:tcPr>
                </a:tc>
                <a:tc>
                  <a:txBody>
                    <a:bodyPr/>
                    <a:lstStyle/>
                    <a:p>
                      <a:pPr algn="ctr" rtl="0"/>
                      <a:r>
                        <a:rPr lang="en-GB" sz="1100" noProof="0" dirty="0">
                          <a:solidFill>
                            <a:srgbClr val="000000"/>
                          </a:solidFill>
                          <a:latin typeface="+mn-lt"/>
                          <a:cs typeface="Arial"/>
                        </a:rPr>
                        <a:t>3</a:t>
                      </a:r>
                    </a:p>
                  </a:txBody>
                  <a:tcPr marL="0" marR="0" marT="0" marB="0" anchor="ctr">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lnT w="12700" cap="flat" cmpd="sng" algn="ctr">
                      <a:solidFill>
                        <a:srgbClr val="7E7E7E"/>
                      </a:solidFill>
                      <a:prstDash val="solid"/>
                      <a:round/>
                      <a:headEnd type="none" w="med" len="med"/>
                      <a:tailEnd type="none" w="med" len="med"/>
                    </a:lnT>
                    <a:lnB w="12700" cap="flat" cmpd="sng" algn="ctr">
                      <a:solidFill>
                        <a:srgbClr val="7E7E7E"/>
                      </a:solidFill>
                      <a:prstDash val="solid"/>
                      <a:round/>
                      <a:headEnd type="none" w="med" len="med"/>
                      <a:tailEnd type="none" w="med" len="med"/>
                    </a:lnB>
                    <a:solidFill>
                      <a:schemeClr val="bg1">
                        <a:lumMod val="85000"/>
                      </a:schemeClr>
                    </a:solidFill>
                  </a:tcPr>
                </a:tc>
                <a:tc>
                  <a:txBody>
                    <a:bodyPr/>
                    <a:lstStyle/>
                    <a:p>
                      <a:pPr algn="ctr" rtl="0"/>
                      <a:r>
                        <a:rPr lang="en-GB" sz="1100" noProof="0" dirty="0">
                          <a:solidFill>
                            <a:srgbClr val="000000"/>
                          </a:solidFill>
                          <a:latin typeface="+mn-lt"/>
                          <a:cs typeface="Arial"/>
                        </a:rPr>
                        <a:t>4</a:t>
                      </a:r>
                    </a:p>
                  </a:txBody>
                  <a:tcPr marL="0" marR="0" marT="0" marB="0" anchor="ctr">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lnT w="12700" cap="flat" cmpd="sng" algn="ctr">
                      <a:solidFill>
                        <a:srgbClr val="7E7E7E"/>
                      </a:solidFill>
                      <a:prstDash val="solid"/>
                      <a:round/>
                      <a:headEnd type="none" w="med" len="med"/>
                      <a:tailEnd type="none" w="med" len="med"/>
                    </a:lnT>
                    <a:lnB w="12700" cap="flat" cmpd="sng" algn="ctr">
                      <a:solidFill>
                        <a:srgbClr val="7E7E7E"/>
                      </a:solidFill>
                      <a:prstDash val="solid"/>
                      <a:round/>
                      <a:headEnd type="none" w="med" len="med"/>
                      <a:tailEnd type="none" w="med" len="med"/>
                    </a:lnB>
                    <a:solidFill>
                      <a:schemeClr val="bg1">
                        <a:lumMod val="85000"/>
                      </a:schemeClr>
                    </a:solidFill>
                  </a:tcPr>
                </a:tc>
                <a:tc>
                  <a:txBody>
                    <a:bodyPr/>
                    <a:lstStyle/>
                    <a:p>
                      <a:pPr algn="ctr" rtl="0"/>
                      <a:r>
                        <a:rPr lang="en-GB" sz="1100" noProof="0" dirty="0">
                          <a:solidFill>
                            <a:srgbClr val="000000"/>
                          </a:solidFill>
                          <a:latin typeface="+mn-lt"/>
                          <a:cs typeface="Arial"/>
                        </a:rPr>
                        <a:t>5</a:t>
                      </a:r>
                    </a:p>
                  </a:txBody>
                  <a:tcPr marL="0" marR="0" marT="0" marB="0" anchor="ctr">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lnT w="12700" cap="flat" cmpd="sng" algn="ctr">
                      <a:solidFill>
                        <a:srgbClr val="7E7E7E"/>
                      </a:solidFill>
                      <a:prstDash val="solid"/>
                      <a:round/>
                      <a:headEnd type="none" w="med" len="med"/>
                      <a:tailEnd type="none" w="med" len="med"/>
                    </a:lnT>
                    <a:lnB w="12700" cap="flat" cmpd="sng" algn="ctr">
                      <a:solidFill>
                        <a:srgbClr val="7E7E7E"/>
                      </a:solidFill>
                      <a:prstDash val="solid"/>
                      <a:round/>
                      <a:headEnd type="none" w="med" len="med"/>
                      <a:tailEnd type="none" w="med" len="med"/>
                    </a:lnB>
                    <a:solidFill>
                      <a:schemeClr val="bg1">
                        <a:lumMod val="85000"/>
                      </a:schemeClr>
                    </a:solidFill>
                  </a:tcPr>
                </a:tc>
                <a:tc>
                  <a:txBody>
                    <a:bodyPr/>
                    <a:lstStyle/>
                    <a:p>
                      <a:pPr algn="ctr" rtl="0"/>
                      <a:r>
                        <a:rPr lang="en-GB" sz="1100" noProof="0" dirty="0">
                          <a:solidFill>
                            <a:srgbClr val="000000"/>
                          </a:solidFill>
                          <a:latin typeface="+mn-lt"/>
                          <a:cs typeface="Arial"/>
                        </a:rPr>
                        <a:t>6</a:t>
                      </a:r>
                    </a:p>
                  </a:txBody>
                  <a:tcPr marL="0" marR="0" marT="0" marB="0" anchor="ctr">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lnT w="12700" cap="flat" cmpd="sng" algn="ctr">
                      <a:solidFill>
                        <a:srgbClr val="7E7E7E"/>
                      </a:solidFill>
                      <a:prstDash val="solid"/>
                      <a:round/>
                      <a:headEnd type="none" w="med" len="med"/>
                      <a:tailEnd type="none" w="med" len="med"/>
                    </a:lnT>
                    <a:lnB w="12700" cap="flat" cmpd="sng" algn="ctr">
                      <a:solidFill>
                        <a:srgbClr val="7E7E7E"/>
                      </a:solidFill>
                      <a:prstDash val="solid"/>
                      <a:round/>
                      <a:headEnd type="none" w="med" len="med"/>
                      <a:tailEnd type="none" w="med" len="med"/>
                    </a:lnB>
                    <a:solidFill>
                      <a:schemeClr val="bg1">
                        <a:lumMod val="85000"/>
                      </a:schemeClr>
                    </a:solidFill>
                  </a:tcPr>
                </a:tc>
                <a:tc>
                  <a:txBody>
                    <a:bodyPr/>
                    <a:lstStyle/>
                    <a:p>
                      <a:pPr algn="ctr" rtl="0"/>
                      <a:r>
                        <a:rPr lang="en-GB" sz="1100" noProof="0" dirty="0">
                          <a:solidFill>
                            <a:srgbClr val="000000"/>
                          </a:solidFill>
                          <a:latin typeface="+mn-lt"/>
                          <a:cs typeface="Arial"/>
                        </a:rPr>
                        <a:t>7</a:t>
                      </a:r>
                    </a:p>
                  </a:txBody>
                  <a:tcPr marL="0" marR="0" marT="0" marB="0" anchor="ctr">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lnT w="12700" cap="flat" cmpd="sng" algn="ctr">
                      <a:solidFill>
                        <a:srgbClr val="7E7E7E"/>
                      </a:solidFill>
                      <a:prstDash val="solid"/>
                      <a:round/>
                      <a:headEnd type="none" w="med" len="med"/>
                      <a:tailEnd type="none" w="med" len="med"/>
                    </a:lnT>
                    <a:lnB w="12700" cap="flat" cmpd="sng" algn="ctr">
                      <a:solidFill>
                        <a:srgbClr val="7E7E7E"/>
                      </a:solidFill>
                      <a:prstDash val="solid"/>
                      <a:round/>
                      <a:headEnd type="none" w="med" len="med"/>
                      <a:tailEnd type="none" w="med" len="med"/>
                    </a:lnB>
                    <a:solidFill>
                      <a:schemeClr val="bg1">
                        <a:lumMod val="85000"/>
                      </a:schemeClr>
                    </a:solidFill>
                  </a:tcPr>
                </a:tc>
                <a:tc>
                  <a:txBody>
                    <a:bodyPr/>
                    <a:lstStyle/>
                    <a:p>
                      <a:pPr algn="ctr" rtl="0"/>
                      <a:r>
                        <a:rPr lang="en-GB" sz="1100" noProof="0" dirty="0">
                          <a:solidFill>
                            <a:srgbClr val="000000"/>
                          </a:solidFill>
                          <a:latin typeface="+mn-lt"/>
                          <a:cs typeface="Arial"/>
                        </a:rPr>
                        <a:t>8</a:t>
                      </a:r>
                    </a:p>
                  </a:txBody>
                  <a:tcPr marL="0" marR="0" marT="0" marB="0" anchor="ctr">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lnT w="12700" cap="flat" cmpd="sng" algn="ctr">
                      <a:solidFill>
                        <a:srgbClr val="7E7E7E"/>
                      </a:solidFill>
                      <a:prstDash val="solid"/>
                      <a:round/>
                      <a:headEnd type="none" w="med" len="med"/>
                      <a:tailEnd type="none" w="med" len="med"/>
                    </a:lnT>
                    <a:lnB w="12700" cap="flat" cmpd="sng" algn="ctr">
                      <a:solidFill>
                        <a:srgbClr val="7E7E7E"/>
                      </a:solidFill>
                      <a:prstDash val="solid"/>
                      <a:round/>
                      <a:headEnd type="none" w="med" len="med"/>
                      <a:tailEnd type="none" w="med" len="med"/>
                    </a:lnB>
                    <a:solidFill>
                      <a:schemeClr val="bg1">
                        <a:lumMod val="85000"/>
                      </a:schemeClr>
                    </a:solidFill>
                  </a:tcPr>
                </a:tc>
                <a:tc>
                  <a:txBody>
                    <a:bodyPr/>
                    <a:lstStyle/>
                    <a:p>
                      <a:pPr algn="ctr" rtl="0"/>
                      <a:r>
                        <a:rPr lang="en-GB" sz="1100" noProof="0" dirty="0">
                          <a:solidFill>
                            <a:srgbClr val="000000"/>
                          </a:solidFill>
                          <a:latin typeface="+mn-lt"/>
                          <a:cs typeface="Arial"/>
                        </a:rPr>
                        <a:t>9</a:t>
                      </a:r>
                    </a:p>
                  </a:txBody>
                  <a:tcPr marL="0" marR="0" marT="0" marB="0" anchor="ctr">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lnT w="12700" cap="flat" cmpd="sng" algn="ctr">
                      <a:solidFill>
                        <a:srgbClr val="7E7E7E"/>
                      </a:solidFill>
                      <a:prstDash val="solid"/>
                      <a:round/>
                      <a:headEnd type="none" w="med" len="med"/>
                      <a:tailEnd type="none" w="med" len="med"/>
                    </a:lnT>
                    <a:lnB w="12700" cap="flat" cmpd="sng" algn="ctr">
                      <a:solidFill>
                        <a:srgbClr val="7E7E7E"/>
                      </a:solidFill>
                      <a:prstDash val="solid"/>
                      <a:round/>
                      <a:headEnd type="none" w="med" len="med"/>
                      <a:tailEnd type="none" w="med" len="med"/>
                    </a:lnB>
                    <a:solidFill>
                      <a:schemeClr val="bg1">
                        <a:lumMod val="85000"/>
                      </a:schemeClr>
                    </a:solidFill>
                  </a:tcPr>
                </a:tc>
                <a:tc>
                  <a:txBody>
                    <a:bodyPr/>
                    <a:lstStyle/>
                    <a:p>
                      <a:pPr algn="ctr" rtl="0"/>
                      <a:r>
                        <a:rPr lang="en-GB" sz="1100" noProof="0" dirty="0">
                          <a:solidFill>
                            <a:srgbClr val="000000"/>
                          </a:solidFill>
                          <a:latin typeface="+mn-lt"/>
                          <a:cs typeface="Arial"/>
                        </a:rPr>
                        <a:t>10</a:t>
                      </a:r>
                    </a:p>
                  </a:txBody>
                  <a:tcPr marL="0" marR="0" marT="0" marB="0" anchor="ctr">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lnT w="12700" cap="flat" cmpd="sng" algn="ctr">
                      <a:solidFill>
                        <a:srgbClr val="7E7E7E"/>
                      </a:solidFill>
                      <a:prstDash val="solid"/>
                      <a:round/>
                      <a:headEnd type="none" w="med" len="med"/>
                      <a:tailEnd type="none" w="med" len="med"/>
                    </a:lnT>
                    <a:lnB w="12700" cap="flat" cmpd="sng" algn="ctr">
                      <a:solidFill>
                        <a:srgbClr val="7E7E7E"/>
                      </a:solidFill>
                      <a:prstDash val="solid"/>
                      <a:round/>
                      <a:headEnd type="none" w="med" len="med"/>
                      <a:tailEnd type="none" w="med" len="med"/>
                    </a:lnB>
                    <a:solidFill>
                      <a:schemeClr val="bg1">
                        <a:lumMod val="85000"/>
                      </a:schemeClr>
                    </a:solidFill>
                  </a:tcPr>
                </a:tc>
                <a:tc>
                  <a:txBody>
                    <a:bodyPr/>
                    <a:lstStyle/>
                    <a:p>
                      <a:pPr algn="ctr" rtl="0"/>
                      <a:r>
                        <a:rPr lang="en-GB" sz="1100" noProof="0" dirty="0">
                          <a:solidFill>
                            <a:srgbClr val="000000"/>
                          </a:solidFill>
                          <a:latin typeface="+mn-lt"/>
                          <a:cs typeface="Arial"/>
                        </a:rPr>
                        <a:t>11</a:t>
                      </a:r>
                    </a:p>
                  </a:txBody>
                  <a:tcPr marL="0" marR="0" marT="0" marB="0" anchor="ctr">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lnT w="12700" cap="flat" cmpd="sng" algn="ctr">
                      <a:solidFill>
                        <a:srgbClr val="7E7E7E"/>
                      </a:solidFill>
                      <a:prstDash val="solid"/>
                      <a:round/>
                      <a:headEnd type="none" w="med" len="med"/>
                      <a:tailEnd type="none" w="med" len="med"/>
                    </a:lnT>
                    <a:lnB w="12700" cap="flat" cmpd="sng" algn="ctr">
                      <a:solidFill>
                        <a:srgbClr val="7E7E7E"/>
                      </a:solidFill>
                      <a:prstDash val="solid"/>
                      <a:round/>
                      <a:headEnd type="none" w="med" len="med"/>
                      <a:tailEnd type="none" w="med" len="med"/>
                    </a:lnB>
                    <a:solidFill>
                      <a:schemeClr val="bg1">
                        <a:lumMod val="85000"/>
                      </a:schemeClr>
                    </a:solidFill>
                  </a:tcPr>
                </a:tc>
                <a:tc>
                  <a:txBody>
                    <a:bodyPr/>
                    <a:lstStyle/>
                    <a:p>
                      <a:pPr algn="ctr" rtl="0"/>
                      <a:r>
                        <a:rPr lang="en-GB" sz="1100" noProof="0" dirty="0">
                          <a:solidFill>
                            <a:srgbClr val="000000"/>
                          </a:solidFill>
                          <a:latin typeface="+mn-lt"/>
                          <a:cs typeface="Arial"/>
                        </a:rPr>
                        <a:t>12</a:t>
                      </a:r>
                    </a:p>
                  </a:txBody>
                  <a:tcPr marL="0" marR="0" marT="0" marB="0" anchor="ctr">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lnT w="12700" cap="flat" cmpd="sng" algn="ctr">
                      <a:solidFill>
                        <a:srgbClr val="7E7E7E"/>
                      </a:solidFill>
                      <a:prstDash val="solid"/>
                      <a:round/>
                      <a:headEnd type="none" w="med" len="med"/>
                      <a:tailEnd type="none" w="med" len="med"/>
                    </a:lnT>
                    <a:lnB w="12700" cap="flat" cmpd="sng" algn="ctr">
                      <a:solidFill>
                        <a:srgbClr val="7E7E7E"/>
                      </a:solidFill>
                      <a:prstDash val="solid"/>
                      <a:round/>
                      <a:headEnd type="none" w="med" len="med"/>
                      <a:tailEnd type="none" w="med" len="med"/>
                    </a:lnB>
                    <a:solidFill>
                      <a:schemeClr val="bg1">
                        <a:lumMod val="85000"/>
                      </a:schemeClr>
                    </a:solidFill>
                  </a:tcPr>
                </a:tc>
                <a:tc>
                  <a:txBody>
                    <a:bodyPr/>
                    <a:lstStyle/>
                    <a:p>
                      <a:pPr algn="ctr" rtl="0"/>
                      <a:r>
                        <a:rPr lang="en-GB" sz="1100" noProof="0" dirty="0">
                          <a:solidFill>
                            <a:srgbClr val="000000"/>
                          </a:solidFill>
                          <a:latin typeface="+mn-lt"/>
                          <a:cs typeface="Arial"/>
                        </a:rPr>
                        <a:t>13</a:t>
                      </a:r>
                    </a:p>
                  </a:txBody>
                  <a:tcPr marL="0" marR="0" marT="0" marB="0" anchor="ctr">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lnT w="12700" cap="flat" cmpd="sng" algn="ctr">
                      <a:solidFill>
                        <a:srgbClr val="7E7E7E"/>
                      </a:solidFill>
                      <a:prstDash val="solid"/>
                      <a:round/>
                      <a:headEnd type="none" w="med" len="med"/>
                      <a:tailEnd type="none" w="med" len="med"/>
                    </a:lnT>
                    <a:lnB w="12700" cap="flat" cmpd="sng" algn="ctr">
                      <a:solidFill>
                        <a:srgbClr val="7E7E7E"/>
                      </a:solidFill>
                      <a:prstDash val="solid"/>
                      <a:round/>
                      <a:headEnd type="none" w="med" len="med"/>
                      <a:tailEnd type="none" w="med" len="med"/>
                    </a:lnB>
                    <a:solidFill>
                      <a:schemeClr val="bg1">
                        <a:lumMod val="85000"/>
                      </a:schemeClr>
                    </a:solidFill>
                  </a:tcPr>
                </a:tc>
                <a:tc>
                  <a:txBody>
                    <a:bodyPr/>
                    <a:lstStyle/>
                    <a:p>
                      <a:pPr algn="ctr" rtl="0"/>
                      <a:r>
                        <a:rPr lang="en-GB" sz="1100" noProof="0" dirty="0">
                          <a:solidFill>
                            <a:srgbClr val="000000"/>
                          </a:solidFill>
                          <a:latin typeface="+mn-lt"/>
                          <a:cs typeface="Arial"/>
                        </a:rPr>
                        <a:t>14</a:t>
                      </a:r>
                    </a:p>
                  </a:txBody>
                  <a:tcPr marL="0" marR="0" marT="0" marB="0" anchor="ctr">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lnT w="12700" cap="flat" cmpd="sng" algn="ctr">
                      <a:solidFill>
                        <a:srgbClr val="7E7E7E"/>
                      </a:solidFill>
                      <a:prstDash val="solid"/>
                      <a:round/>
                      <a:headEnd type="none" w="med" len="med"/>
                      <a:tailEnd type="none" w="med" len="med"/>
                    </a:lnT>
                    <a:lnB w="12700" cap="flat" cmpd="sng" algn="ctr">
                      <a:solidFill>
                        <a:srgbClr val="7E7E7E"/>
                      </a:solidFill>
                      <a:prstDash val="solid"/>
                      <a:round/>
                      <a:headEnd type="none" w="med" len="med"/>
                      <a:tailEnd type="none" w="med" len="med"/>
                    </a:lnB>
                    <a:solidFill>
                      <a:schemeClr val="bg1">
                        <a:lumMod val="85000"/>
                      </a:schemeClr>
                    </a:solidFill>
                  </a:tcPr>
                </a:tc>
                <a:tc>
                  <a:txBody>
                    <a:bodyPr/>
                    <a:lstStyle/>
                    <a:p>
                      <a:pPr algn="ctr" rtl="0"/>
                      <a:r>
                        <a:rPr lang="en-GB" sz="1100" noProof="0" dirty="0">
                          <a:solidFill>
                            <a:srgbClr val="000000"/>
                          </a:solidFill>
                          <a:latin typeface="+mn-lt"/>
                          <a:cs typeface="Arial"/>
                        </a:rPr>
                        <a:t>15</a:t>
                      </a:r>
                    </a:p>
                  </a:txBody>
                  <a:tcPr marL="0" marR="0" marT="0" marB="0" anchor="ctr">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lnT w="12700" cap="flat" cmpd="sng" algn="ctr">
                      <a:solidFill>
                        <a:srgbClr val="7E7E7E"/>
                      </a:solidFill>
                      <a:prstDash val="solid"/>
                      <a:round/>
                      <a:headEnd type="none" w="med" len="med"/>
                      <a:tailEnd type="none" w="med" len="med"/>
                    </a:lnT>
                    <a:lnB w="12700" cap="flat" cmpd="sng" algn="ctr">
                      <a:solidFill>
                        <a:srgbClr val="7E7E7E"/>
                      </a:solidFill>
                      <a:prstDash val="solid"/>
                      <a:round/>
                      <a:headEnd type="none" w="med" len="med"/>
                      <a:tailEnd type="none" w="med" len="med"/>
                    </a:lnB>
                    <a:solidFill>
                      <a:schemeClr val="bg1">
                        <a:lumMod val="85000"/>
                      </a:schemeClr>
                    </a:solidFill>
                  </a:tcPr>
                </a:tc>
                <a:tc>
                  <a:txBody>
                    <a:bodyPr/>
                    <a:lstStyle/>
                    <a:p>
                      <a:pPr algn="ctr" rtl="0"/>
                      <a:r>
                        <a:rPr lang="en-GB" sz="1100" noProof="0" dirty="0">
                          <a:solidFill>
                            <a:srgbClr val="000000"/>
                          </a:solidFill>
                          <a:latin typeface="+mn-lt"/>
                          <a:cs typeface="Arial"/>
                        </a:rPr>
                        <a:t>16</a:t>
                      </a:r>
                    </a:p>
                  </a:txBody>
                  <a:tcPr marL="0" marR="0" marT="0" marB="0" anchor="ctr">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lnT w="12700" cap="flat" cmpd="sng" algn="ctr">
                      <a:solidFill>
                        <a:srgbClr val="7E7E7E"/>
                      </a:solidFill>
                      <a:prstDash val="solid"/>
                      <a:round/>
                      <a:headEnd type="none" w="med" len="med"/>
                      <a:tailEnd type="none" w="med" len="med"/>
                    </a:lnT>
                    <a:lnB w="12700" cap="flat" cmpd="sng" algn="ctr">
                      <a:solidFill>
                        <a:srgbClr val="7E7E7E"/>
                      </a:solidFill>
                      <a:prstDash val="solid"/>
                      <a:round/>
                      <a:headEnd type="none" w="med" len="med"/>
                      <a:tailEnd type="none" w="med" len="med"/>
                    </a:lnB>
                    <a:solidFill>
                      <a:schemeClr val="bg1">
                        <a:lumMod val="85000"/>
                      </a:schemeClr>
                    </a:solidFill>
                  </a:tcPr>
                </a:tc>
                <a:tc>
                  <a:txBody>
                    <a:bodyPr/>
                    <a:lstStyle/>
                    <a:p>
                      <a:pPr algn="ctr" rtl="0"/>
                      <a:r>
                        <a:rPr lang="en-GB" sz="1100" noProof="0" dirty="0">
                          <a:solidFill>
                            <a:srgbClr val="000000"/>
                          </a:solidFill>
                          <a:latin typeface="+mn-lt"/>
                          <a:cs typeface="Arial"/>
                        </a:rPr>
                        <a:t>17</a:t>
                      </a:r>
                    </a:p>
                  </a:txBody>
                  <a:tcPr marL="0" marR="0" marT="0" marB="0" anchor="ctr">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lnT w="12700" cap="flat" cmpd="sng" algn="ctr">
                      <a:solidFill>
                        <a:srgbClr val="7E7E7E"/>
                      </a:solidFill>
                      <a:prstDash val="solid"/>
                      <a:round/>
                      <a:headEnd type="none" w="med" len="med"/>
                      <a:tailEnd type="none" w="med" len="med"/>
                    </a:lnT>
                    <a:lnB w="12700" cap="flat" cmpd="sng" algn="ctr">
                      <a:solidFill>
                        <a:srgbClr val="7E7E7E"/>
                      </a:solidFill>
                      <a:prstDash val="solid"/>
                      <a:round/>
                      <a:headEnd type="none" w="med" len="med"/>
                      <a:tailEnd type="none" w="med" len="med"/>
                    </a:lnB>
                    <a:solidFill>
                      <a:schemeClr val="bg1">
                        <a:lumMod val="85000"/>
                      </a:schemeClr>
                    </a:solidFill>
                  </a:tcPr>
                </a:tc>
                <a:tc>
                  <a:txBody>
                    <a:bodyPr/>
                    <a:lstStyle/>
                    <a:p>
                      <a:pPr algn="ctr" rtl="0"/>
                      <a:r>
                        <a:rPr lang="en-GB" sz="1100" noProof="0" dirty="0">
                          <a:solidFill>
                            <a:srgbClr val="000000"/>
                          </a:solidFill>
                          <a:latin typeface="+mn-lt"/>
                          <a:cs typeface="Arial"/>
                        </a:rPr>
                        <a:t>18</a:t>
                      </a:r>
                    </a:p>
                  </a:txBody>
                  <a:tcPr marL="0" marR="0" marT="0" marB="0" anchor="ctr">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lnT w="12700" cap="flat" cmpd="sng" algn="ctr">
                      <a:solidFill>
                        <a:srgbClr val="7E7E7E"/>
                      </a:solidFill>
                      <a:prstDash val="solid"/>
                      <a:round/>
                      <a:headEnd type="none" w="med" len="med"/>
                      <a:tailEnd type="none" w="med" len="med"/>
                    </a:lnT>
                    <a:lnB w="12700" cap="flat" cmpd="sng" algn="ctr">
                      <a:solidFill>
                        <a:srgbClr val="7E7E7E"/>
                      </a:solidFill>
                      <a:prstDash val="solid"/>
                      <a:round/>
                      <a:headEnd type="none" w="med" len="med"/>
                      <a:tailEnd type="none" w="med" len="med"/>
                    </a:lnB>
                    <a:solidFill>
                      <a:schemeClr val="bg1">
                        <a:lumMod val="85000"/>
                      </a:schemeClr>
                    </a:solidFill>
                  </a:tcPr>
                </a:tc>
                <a:tc>
                  <a:txBody>
                    <a:bodyPr/>
                    <a:lstStyle/>
                    <a:p>
                      <a:pPr algn="ctr" rtl="0"/>
                      <a:r>
                        <a:rPr lang="en-GB" sz="1100" noProof="0" dirty="0">
                          <a:solidFill>
                            <a:srgbClr val="000000"/>
                          </a:solidFill>
                          <a:latin typeface="+mn-lt"/>
                          <a:cs typeface="Arial"/>
                        </a:rPr>
                        <a:t>19</a:t>
                      </a:r>
                    </a:p>
                  </a:txBody>
                  <a:tcPr marL="0" marR="0" marT="0" marB="0" anchor="ctr">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lnT w="12700" cap="flat" cmpd="sng" algn="ctr">
                      <a:solidFill>
                        <a:srgbClr val="7E7E7E"/>
                      </a:solidFill>
                      <a:prstDash val="solid"/>
                      <a:round/>
                      <a:headEnd type="none" w="med" len="med"/>
                      <a:tailEnd type="none" w="med" len="med"/>
                    </a:lnT>
                    <a:lnB w="12700" cap="flat" cmpd="sng" algn="ctr">
                      <a:solidFill>
                        <a:srgbClr val="7E7E7E"/>
                      </a:solidFill>
                      <a:prstDash val="solid"/>
                      <a:round/>
                      <a:headEnd type="none" w="med" len="med"/>
                      <a:tailEnd type="none" w="med" len="med"/>
                    </a:lnB>
                    <a:solidFill>
                      <a:schemeClr val="bg1">
                        <a:lumMod val="85000"/>
                      </a:schemeClr>
                    </a:solidFill>
                  </a:tcPr>
                </a:tc>
                <a:tc>
                  <a:txBody>
                    <a:bodyPr/>
                    <a:lstStyle/>
                    <a:p>
                      <a:pPr algn="ctr" rtl="0"/>
                      <a:r>
                        <a:rPr lang="en-GB" sz="1100" noProof="0" dirty="0">
                          <a:solidFill>
                            <a:srgbClr val="000000"/>
                          </a:solidFill>
                          <a:latin typeface="+mn-lt"/>
                          <a:cs typeface="Arial"/>
                        </a:rPr>
                        <a:t>20</a:t>
                      </a:r>
                    </a:p>
                  </a:txBody>
                  <a:tcPr marL="0" marR="0" marT="0" marB="0" anchor="ctr">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lnT w="12700" cap="flat" cmpd="sng" algn="ctr">
                      <a:solidFill>
                        <a:srgbClr val="7E7E7E"/>
                      </a:solidFill>
                      <a:prstDash val="solid"/>
                      <a:round/>
                      <a:headEnd type="none" w="med" len="med"/>
                      <a:tailEnd type="none" w="med" len="med"/>
                    </a:lnT>
                    <a:lnB w="12700" cap="flat" cmpd="sng" algn="ctr">
                      <a:solidFill>
                        <a:srgbClr val="7E7E7E"/>
                      </a:solidFill>
                      <a:prstDash val="solid"/>
                      <a:round/>
                      <a:headEnd type="none" w="med" len="med"/>
                      <a:tailEnd type="none" w="med" len="med"/>
                    </a:lnB>
                    <a:solidFill>
                      <a:schemeClr val="bg1">
                        <a:lumMod val="85000"/>
                      </a:schemeClr>
                    </a:solidFill>
                  </a:tcPr>
                </a:tc>
                <a:tc>
                  <a:txBody>
                    <a:bodyPr/>
                    <a:lstStyle/>
                    <a:p>
                      <a:pPr algn="ctr" rtl="0"/>
                      <a:r>
                        <a:rPr lang="en-GB" sz="1100" noProof="0" dirty="0">
                          <a:solidFill>
                            <a:srgbClr val="000000"/>
                          </a:solidFill>
                          <a:latin typeface="+mn-lt"/>
                          <a:cs typeface="Arial"/>
                        </a:rPr>
                        <a:t>21</a:t>
                      </a:r>
                    </a:p>
                  </a:txBody>
                  <a:tcPr marL="0" marR="0" marT="0" marB="0" anchor="ctr">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lnT w="12700" cap="flat" cmpd="sng" algn="ctr">
                      <a:solidFill>
                        <a:srgbClr val="7E7E7E"/>
                      </a:solidFill>
                      <a:prstDash val="solid"/>
                      <a:round/>
                      <a:headEnd type="none" w="med" len="med"/>
                      <a:tailEnd type="none" w="med" len="med"/>
                    </a:lnT>
                    <a:lnB w="12700" cap="flat" cmpd="sng" algn="ctr">
                      <a:solidFill>
                        <a:srgbClr val="7E7E7E"/>
                      </a:solidFill>
                      <a:prstDash val="solid"/>
                      <a:round/>
                      <a:headEnd type="none" w="med" len="med"/>
                      <a:tailEnd type="none" w="med" len="med"/>
                    </a:lnB>
                    <a:solidFill>
                      <a:schemeClr val="bg1">
                        <a:lumMod val="85000"/>
                      </a:schemeClr>
                    </a:solidFill>
                  </a:tcPr>
                </a:tc>
                <a:tc>
                  <a:txBody>
                    <a:bodyPr/>
                    <a:lstStyle/>
                    <a:p>
                      <a:pPr algn="ctr" rtl="0"/>
                      <a:r>
                        <a:rPr lang="en-GB" sz="1100" noProof="0" dirty="0">
                          <a:solidFill>
                            <a:srgbClr val="000000"/>
                          </a:solidFill>
                          <a:latin typeface="+mn-lt"/>
                          <a:cs typeface="Arial"/>
                        </a:rPr>
                        <a:t>22</a:t>
                      </a:r>
                    </a:p>
                  </a:txBody>
                  <a:tcPr marL="0" marR="0" marT="0" marB="0" anchor="ctr">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lnT w="12700" cap="flat" cmpd="sng" algn="ctr">
                      <a:solidFill>
                        <a:srgbClr val="7E7E7E"/>
                      </a:solidFill>
                      <a:prstDash val="solid"/>
                      <a:round/>
                      <a:headEnd type="none" w="med" len="med"/>
                      <a:tailEnd type="none" w="med" len="med"/>
                    </a:lnT>
                    <a:lnB w="12700" cap="flat" cmpd="sng" algn="ctr">
                      <a:solidFill>
                        <a:srgbClr val="7E7E7E"/>
                      </a:solidFill>
                      <a:prstDash val="solid"/>
                      <a:round/>
                      <a:headEnd type="none" w="med" len="med"/>
                      <a:tailEnd type="none" w="med" len="med"/>
                    </a:lnB>
                    <a:solidFill>
                      <a:schemeClr val="bg1">
                        <a:lumMod val="85000"/>
                      </a:schemeClr>
                    </a:solidFill>
                  </a:tcPr>
                </a:tc>
                <a:tc>
                  <a:txBody>
                    <a:bodyPr/>
                    <a:lstStyle/>
                    <a:p>
                      <a:pPr algn="ctr" rtl="0"/>
                      <a:r>
                        <a:rPr lang="en-GB" sz="1100" noProof="0" dirty="0">
                          <a:solidFill>
                            <a:srgbClr val="000000"/>
                          </a:solidFill>
                          <a:latin typeface="+mn-lt"/>
                          <a:cs typeface="Arial"/>
                        </a:rPr>
                        <a:t>23</a:t>
                      </a:r>
                    </a:p>
                  </a:txBody>
                  <a:tcPr marL="0" marR="0" marT="0" marB="0" anchor="ctr">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lnT w="12700" cap="flat" cmpd="sng" algn="ctr">
                      <a:solidFill>
                        <a:srgbClr val="7E7E7E"/>
                      </a:solidFill>
                      <a:prstDash val="solid"/>
                      <a:round/>
                      <a:headEnd type="none" w="med" len="med"/>
                      <a:tailEnd type="none" w="med" len="med"/>
                    </a:lnT>
                    <a:lnB w="12700" cap="flat" cmpd="sng" algn="ctr">
                      <a:solidFill>
                        <a:srgbClr val="7E7E7E"/>
                      </a:solidFill>
                      <a:prstDash val="solid"/>
                      <a:round/>
                      <a:headEnd type="none" w="med" len="med"/>
                      <a:tailEnd type="none" w="med" len="med"/>
                    </a:lnB>
                    <a:solidFill>
                      <a:schemeClr val="bg1">
                        <a:lumMod val="85000"/>
                      </a:schemeClr>
                    </a:solidFill>
                  </a:tcPr>
                </a:tc>
                <a:tc>
                  <a:txBody>
                    <a:bodyPr/>
                    <a:lstStyle/>
                    <a:p>
                      <a:pPr algn="ctr" rtl="0"/>
                      <a:r>
                        <a:rPr lang="en-GB" sz="1100" noProof="0" dirty="0">
                          <a:solidFill>
                            <a:srgbClr val="000000"/>
                          </a:solidFill>
                          <a:latin typeface="+mn-lt"/>
                          <a:cs typeface="Arial"/>
                        </a:rPr>
                        <a:t>24</a:t>
                      </a:r>
                    </a:p>
                  </a:txBody>
                  <a:tcPr marL="0" marR="0" marT="0" marB="0" anchor="ctr">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lnT w="12700" cap="flat" cmpd="sng" algn="ctr">
                      <a:solidFill>
                        <a:srgbClr val="7E7E7E"/>
                      </a:solidFill>
                      <a:prstDash val="solid"/>
                      <a:round/>
                      <a:headEnd type="none" w="med" len="med"/>
                      <a:tailEnd type="none" w="med" len="med"/>
                    </a:lnT>
                    <a:lnB w="12700" cap="flat" cmpd="sng" algn="ctr">
                      <a:solidFill>
                        <a:srgbClr val="7E7E7E"/>
                      </a:solidFill>
                      <a:prstDash val="solid"/>
                      <a:round/>
                      <a:headEnd type="none" w="med" len="med"/>
                      <a:tailEnd type="none" w="med" len="med"/>
                    </a:lnB>
                    <a:solidFill>
                      <a:schemeClr val="bg1">
                        <a:lumMod val="85000"/>
                      </a:schemeClr>
                    </a:solidFill>
                  </a:tcPr>
                </a:tc>
                <a:tc>
                  <a:txBody>
                    <a:bodyPr/>
                    <a:lstStyle/>
                    <a:p>
                      <a:pPr algn="ctr" rtl="0"/>
                      <a:r>
                        <a:rPr lang="en-GB" sz="1100" noProof="0" dirty="0">
                          <a:solidFill>
                            <a:srgbClr val="000000"/>
                          </a:solidFill>
                          <a:latin typeface="+mn-lt"/>
                          <a:cs typeface="Arial"/>
                        </a:rPr>
                        <a:t>25</a:t>
                      </a:r>
                    </a:p>
                  </a:txBody>
                  <a:tcPr marL="0" marR="0" marT="0" marB="0" anchor="ctr">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lnT w="12700" cap="flat" cmpd="sng" algn="ctr">
                      <a:solidFill>
                        <a:srgbClr val="7E7E7E"/>
                      </a:solidFill>
                      <a:prstDash val="solid"/>
                      <a:round/>
                      <a:headEnd type="none" w="med" len="med"/>
                      <a:tailEnd type="none" w="med" len="med"/>
                    </a:lnT>
                    <a:lnB w="12700" cap="flat" cmpd="sng" algn="ctr">
                      <a:solidFill>
                        <a:srgbClr val="7E7E7E"/>
                      </a:solidFill>
                      <a:prstDash val="solid"/>
                      <a:round/>
                      <a:headEnd type="none" w="med" len="med"/>
                      <a:tailEnd type="none" w="med" len="med"/>
                    </a:lnB>
                    <a:solidFill>
                      <a:schemeClr val="bg1">
                        <a:lumMod val="85000"/>
                      </a:schemeClr>
                    </a:solidFill>
                  </a:tcPr>
                </a:tc>
                <a:tc>
                  <a:txBody>
                    <a:bodyPr/>
                    <a:lstStyle/>
                    <a:p>
                      <a:pPr algn="ctr" rtl="0"/>
                      <a:r>
                        <a:rPr lang="en-GB" sz="1100" noProof="0" dirty="0">
                          <a:solidFill>
                            <a:srgbClr val="000000"/>
                          </a:solidFill>
                          <a:latin typeface="+mn-lt"/>
                          <a:cs typeface="Arial"/>
                        </a:rPr>
                        <a:t>26</a:t>
                      </a:r>
                    </a:p>
                  </a:txBody>
                  <a:tcPr marL="0" marR="0" marT="0" marB="0" anchor="ctr">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lnT w="12700" cap="flat" cmpd="sng" algn="ctr">
                      <a:solidFill>
                        <a:srgbClr val="7E7E7E"/>
                      </a:solidFill>
                      <a:prstDash val="solid"/>
                      <a:round/>
                      <a:headEnd type="none" w="med" len="med"/>
                      <a:tailEnd type="none" w="med" len="med"/>
                    </a:lnT>
                    <a:lnB w="12700" cap="flat" cmpd="sng" algn="ctr">
                      <a:solidFill>
                        <a:srgbClr val="7E7E7E"/>
                      </a:solidFill>
                      <a:prstDash val="solid"/>
                      <a:round/>
                      <a:headEnd type="none" w="med" len="med"/>
                      <a:tailEnd type="none" w="med" len="med"/>
                    </a:lnB>
                    <a:solidFill>
                      <a:schemeClr val="bg1">
                        <a:lumMod val="85000"/>
                      </a:schemeClr>
                    </a:solidFill>
                  </a:tcPr>
                </a:tc>
                <a:tc>
                  <a:txBody>
                    <a:bodyPr/>
                    <a:lstStyle/>
                    <a:p>
                      <a:pPr algn="ctr" rtl="0"/>
                      <a:r>
                        <a:rPr lang="en-GB" sz="1100" noProof="0" dirty="0">
                          <a:solidFill>
                            <a:srgbClr val="000000"/>
                          </a:solidFill>
                          <a:latin typeface="+mn-lt"/>
                          <a:cs typeface="Arial"/>
                        </a:rPr>
                        <a:t>27</a:t>
                      </a:r>
                    </a:p>
                  </a:txBody>
                  <a:tcPr marL="0" marR="0" marT="0" marB="0" anchor="ctr">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lnT w="12700" cap="flat" cmpd="sng" algn="ctr">
                      <a:solidFill>
                        <a:srgbClr val="7E7E7E"/>
                      </a:solidFill>
                      <a:prstDash val="solid"/>
                      <a:round/>
                      <a:headEnd type="none" w="med" len="med"/>
                      <a:tailEnd type="none" w="med" len="med"/>
                    </a:lnT>
                    <a:lnB w="12700" cap="flat" cmpd="sng" algn="ctr">
                      <a:solidFill>
                        <a:srgbClr val="7E7E7E"/>
                      </a:solidFill>
                      <a:prstDash val="solid"/>
                      <a:round/>
                      <a:headEnd type="none" w="med" len="med"/>
                      <a:tailEnd type="none" w="med" len="med"/>
                    </a:lnB>
                    <a:solidFill>
                      <a:schemeClr val="bg1">
                        <a:lumMod val="85000"/>
                      </a:schemeClr>
                    </a:solidFill>
                  </a:tcPr>
                </a:tc>
                <a:tc>
                  <a:txBody>
                    <a:bodyPr/>
                    <a:lstStyle/>
                    <a:p>
                      <a:pPr algn="ctr" rtl="0"/>
                      <a:r>
                        <a:rPr lang="en-GB" sz="1100" noProof="0" dirty="0">
                          <a:solidFill>
                            <a:srgbClr val="000000"/>
                          </a:solidFill>
                          <a:latin typeface="+mn-lt"/>
                          <a:cs typeface="Arial"/>
                        </a:rPr>
                        <a:t>28</a:t>
                      </a:r>
                    </a:p>
                  </a:txBody>
                  <a:tcPr marL="0" marR="0" marT="0" marB="0" anchor="ctr">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lnT w="12700" cap="flat" cmpd="sng" algn="ctr">
                      <a:solidFill>
                        <a:srgbClr val="7E7E7E"/>
                      </a:solidFill>
                      <a:prstDash val="solid"/>
                      <a:round/>
                      <a:headEnd type="none" w="med" len="med"/>
                      <a:tailEnd type="none" w="med" len="med"/>
                    </a:lnT>
                    <a:lnB w="12700" cap="flat" cmpd="sng" algn="ctr">
                      <a:solidFill>
                        <a:srgbClr val="7E7E7E"/>
                      </a:solidFill>
                      <a:prstDash val="solid"/>
                      <a:round/>
                      <a:headEnd type="none" w="med" len="med"/>
                      <a:tailEnd type="none" w="med" len="med"/>
                    </a:lnB>
                    <a:solidFill>
                      <a:schemeClr val="bg1">
                        <a:lumMod val="85000"/>
                      </a:schemeClr>
                    </a:solidFill>
                  </a:tcPr>
                </a:tc>
                <a:tc>
                  <a:txBody>
                    <a:bodyPr/>
                    <a:lstStyle/>
                    <a:p>
                      <a:pPr algn="ctr" rtl="0"/>
                      <a:r>
                        <a:rPr lang="en-GB" sz="1100" noProof="0" dirty="0">
                          <a:solidFill>
                            <a:srgbClr val="000000"/>
                          </a:solidFill>
                          <a:latin typeface="+mn-lt"/>
                          <a:cs typeface="Arial"/>
                        </a:rPr>
                        <a:t>29</a:t>
                      </a:r>
                    </a:p>
                  </a:txBody>
                  <a:tcPr marL="0" marR="0" marT="0" marB="0" anchor="ctr">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lnT w="12700" cap="flat" cmpd="sng" algn="ctr">
                      <a:solidFill>
                        <a:srgbClr val="7E7E7E"/>
                      </a:solidFill>
                      <a:prstDash val="solid"/>
                      <a:round/>
                      <a:headEnd type="none" w="med" len="med"/>
                      <a:tailEnd type="none" w="med" len="med"/>
                    </a:lnT>
                    <a:lnB w="12700" cap="flat" cmpd="sng" algn="ctr">
                      <a:solidFill>
                        <a:srgbClr val="7E7E7E"/>
                      </a:solidFill>
                      <a:prstDash val="solid"/>
                      <a:round/>
                      <a:headEnd type="none" w="med" len="med"/>
                      <a:tailEnd type="none" w="med" len="med"/>
                    </a:lnB>
                    <a:solidFill>
                      <a:schemeClr val="bg1">
                        <a:lumMod val="85000"/>
                      </a:schemeClr>
                    </a:solidFill>
                  </a:tcPr>
                </a:tc>
                <a:tc>
                  <a:txBody>
                    <a:bodyPr/>
                    <a:lstStyle/>
                    <a:p>
                      <a:pPr algn="ctr" rtl="0"/>
                      <a:r>
                        <a:rPr lang="en-GB" sz="1100" noProof="0" dirty="0">
                          <a:solidFill>
                            <a:srgbClr val="000000"/>
                          </a:solidFill>
                          <a:latin typeface="+mn-lt"/>
                          <a:cs typeface="Arial"/>
                        </a:rPr>
                        <a:t>30</a:t>
                      </a:r>
                    </a:p>
                  </a:txBody>
                  <a:tcPr marL="0" marR="0" marT="0" marB="0" anchor="ctr">
                    <a:lnL w="12700" cap="flat" cmpd="sng" algn="ctr">
                      <a:solidFill>
                        <a:srgbClr val="FFFFFF"/>
                      </a:solidFill>
                      <a:prstDash val="sysDot"/>
                      <a:round/>
                      <a:headEnd type="none" w="med" len="med"/>
                      <a:tailEnd type="none" w="med" len="med"/>
                    </a:lnL>
                    <a:lnR w="12700" cap="flat" cmpd="sng" algn="ctr">
                      <a:solidFill>
                        <a:srgbClr val="7E7E7E"/>
                      </a:solidFill>
                      <a:prstDash val="solid"/>
                      <a:round/>
                      <a:headEnd type="none" w="med" len="med"/>
                      <a:tailEnd type="none" w="med" len="med"/>
                    </a:lnR>
                    <a:lnT w="12700" cap="flat" cmpd="sng" algn="ctr">
                      <a:solidFill>
                        <a:srgbClr val="7E7E7E"/>
                      </a:solidFill>
                      <a:prstDash val="solid"/>
                      <a:round/>
                      <a:headEnd type="none" w="med" len="med"/>
                      <a:tailEnd type="none" w="med" len="med"/>
                    </a:lnT>
                    <a:lnB w="12700" cap="flat" cmpd="sng" algn="ctr">
                      <a:solidFill>
                        <a:srgbClr val="7E7E7E"/>
                      </a:solidFill>
                      <a:prstDash val="solid"/>
                      <a:round/>
                      <a:headEnd type="none" w="med" len="med"/>
                      <a:tailEnd type="none" w="med" len="med"/>
                    </a:lnB>
                    <a:solidFill>
                      <a:srgbClr val="E6E6E6"/>
                    </a:solidFill>
                  </a:tcPr>
                </a:tc>
                <a:extLst>
                  <a:ext uri="{0D108BD9-81ED-4DB2-BD59-A6C34878D82A}">
                    <a16:rowId xmlns:a16="http://schemas.microsoft.com/office/drawing/2014/main" val="10001"/>
                  </a:ext>
                </a:extLst>
              </a:tr>
              <a:tr h="281119">
                <a:tc>
                  <a:txBody>
                    <a:bodyPr/>
                    <a:lstStyle/>
                    <a:p>
                      <a:pPr rtl="0"/>
                      <a:r>
                        <a:rPr lang="en-GB" sz="1200" noProof="0" dirty="0">
                          <a:solidFill>
                            <a:srgbClr val="000000"/>
                          </a:solidFill>
                          <a:latin typeface="+mn-lt"/>
                          <a:cs typeface="Arial" panose="020B0604020202020204" pitchFamily="34" charset="0"/>
                        </a:rPr>
                        <a:t>Project Proposal</a:t>
                      </a:r>
                    </a:p>
                  </a:txBody>
                  <a:tcPr marL="85726" marR="85726" marT="42863" marB="42863" anchor="ctr">
                    <a:lnL w="12700" cap="flat" cmpd="sng" algn="ctr">
                      <a:solidFill>
                        <a:srgbClr val="7E7E7E"/>
                      </a:solidFill>
                      <a:prstDash val="solid"/>
                      <a:round/>
                      <a:headEnd type="none" w="med" len="med"/>
                      <a:tailEnd type="none" w="med" len="med"/>
                    </a:lnL>
                    <a:lnR w="12700" cap="flat" cmpd="sng" algn="ctr">
                      <a:solidFill>
                        <a:srgbClr val="7E7E7E"/>
                      </a:solidFill>
                      <a:prstDash val="solid"/>
                      <a:round/>
                      <a:headEnd type="none" w="med" len="med"/>
                      <a:tailEnd type="none" w="med" len="med"/>
                    </a:lnR>
                    <a:lnT w="12700" cap="flat" cmpd="sng" algn="ctr">
                      <a:solidFill>
                        <a:srgbClr val="7E7E7E"/>
                      </a:solidFill>
                      <a:prstDash val="solid"/>
                      <a:round/>
                      <a:headEnd type="none" w="med" len="med"/>
                      <a:tailEnd type="none" w="med" len="med"/>
                    </a:lnT>
                    <a:solidFill>
                      <a:schemeClr val="bg1">
                        <a:lumMod val="75000"/>
                      </a:schemeClr>
                    </a:solidFill>
                  </a:tcPr>
                </a:tc>
                <a:tc>
                  <a:txBody>
                    <a:bodyPr/>
                    <a:lstStyle/>
                    <a:p>
                      <a:pPr rtl="0"/>
                      <a:endParaRPr lang="en-GB" sz="1700" noProof="0">
                        <a:latin typeface="+mn-lt"/>
                      </a:endParaRPr>
                    </a:p>
                  </a:txBody>
                  <a:tcPr marL="85726" marR="85726" marT="42863" marB="42863">
                    <a:lnL w="12700" cap="flat" cmpd="sng" algn="ctr">
                      <a:solidFill>
                        <a:srgbClr val="7E7E7E"/>
                      </a:solidFill>
                      <a:prstDash val="solid"/>
                      <a:round/>
                      <a:headEnd type="none" w="med" len="med"/>
                      <a:tailEnd type="none" w="med" len="med"/>
                    </a:lnL>
                    <a:lnR w="12700" cap="flat" cmpd="sng" algn="ctr">
                      <a:solidFill>
                        <a:srgbClr val="FFFFFF"/>
                      </a:solidFill>
                      <a:prstDash val="sysDot"/>
                      <a:round/>
                      <a:headEnd type="none" w="med" len="med"/>
                      <a:tailEnd type="none" w="med" len="med"/>
                    </a:lnR>
                    <a:lnT w="12700" cap="flat" cmpd="sng" algn="ctr">
                      <a:solidFill>
                        <a:srgbClr val="7E7E7E"/>
                      </a:solidFill>
                      <a:prstDash val="solid"/>
                      <a:round/>
                      <a:headEnd type="none" w="med" len="med"/>
                      <a:tailEnd type="none" w="med" len="med"/>
                    </a:lnT>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lnT w="12700" cap="flat" cmpd="sng" algn="ctr">
                      <a:solidFill>
                        <a:srgbClr val="7E7E7E"/>
                      </a:solidFill>
                      <a:prstDash val="solid"/>
                      <a:round/>
                      <a:headEnd type="none" w="med" len="med"/>
                      <a:tailEnd type="none" w="med" len="med"/>
                    </a:lnT>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lnT w="12700" cap="flat" cmpd="sng" algn="ctr">
                      <a:solidFill>
                        <a:srgbClr val="7E7E7E"/>
                      </a:solidFill>
                      <a:prstDash val="solid"/>
                      <a:round/>
                      <a:headEnd type="none" w="med" len="med"/>
                      <a:tailEnd type="none" w="med" len="med"/>
                    </a:lnT>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lnT w="12700" cap="flat" cmpd="sng" algn="ctr">
                      <a:solidFill>
                        <a:srgbClr val="7E7E7E"/>
                      </a:solidFill>
                      <a:prstDash val="solid"/>
                      <a:round/>
                      <a:headEnd type="none" w="med" len="med"/>
                      <a:tailEnd type="none" w="med" len="med"/>
                    </a:lnT>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lnT w="12700" cap="flat" cmpd="sng" algn="ctr">
                      <a:solidFill>
                        <a:srgbClr val="7E7E7E"/>
                      </a:solidFill>
                      <a:prstDash val="solid"/>
                      <a:round/>
                      <a:headEnd type="none" w="med" len="med"/>
                      <a:tailEnd type="none" w="med" len="med"/>
                    </a:lnT>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lnT w="12700" cap="flat" cmpd="sng" algn="ctr">
                      <a:solidFill>
                        <a:srgbClr val="7E7E7E"/>
                      </a:solidFill>
                      <a:prstDash val="solid"/>
                      <a:round/>
                      <a:headEnd type="none" w="med" len="med"/>
                      <a:tailEnd type="none" w="med" len="med"/>
                    </a:lnT>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lnT w="12700" cap="flat" cmpd="sng" algn="ctr">
                      <a:solidFill>
                        <a:srgbClr val="7E7E7E"/>
                      </a:solidFill>
                      <a:prstDash val="solid"/>
                      <a:round/>
                      <a:headEnd type="none" w="med" len="med"/>
                      <a:tailEnd type="none" w="med" len="med"/>
                    </a:lnT>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lnT w="12700" cap="flat" cmpd="sng" algn="ctr">
                      <a:solidFill>
                        <a:srgbClr val="7E7E7E"/>
                      </a:solidFill>
                      <a:prstDash val="solid"/>
                      <a:round/>
                      <a:headEnd type="none" w="med" len="med"/>
                      <a:tailEnd type="none" w="med" len="med"/>
                    </a:lnT>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lnT w="12700" cap="flat" cmpd="sng" algn="ctr">
                      <a:solidFill>
                        <a:srgbClr val="7E7E7E"/>
                      </a:solidFill>
                      <a:prstDash val="solid"/>
                      <a:round/>
                      <a:headEnd type="none" w="med" len="med"/>
                      <a:tailEnd type="none" w="med" len="med"/>
                    </a:lnT>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lnT w="12700" cap="flat" cmpd="sng" algn="ctr">
                      <a:solidFill>
                        <a:srgbClr val="7E7E7E"/>
                      </a:solidFill>
                      <a:prstDash val="solid"/>
                      <a:round/>
                      <a:headEnd type="none" w="med" len="med"/>
                      <a:tailEnd type="none" w="med" len="med"/>
                    </a:lnT>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lnT w="12700" cap="flat" cmpd="sng" algn="ctr">
                      <a:solidFill>
                        <a:srgbClr val="7E7E7E"/>
                      </a:solidFill>
                      <a:prstDash val="solid"/>
                      <a:round/>
                      <a:headEnd type="none" w="med" len="med"/>
                      <a:tailEnd type="none" w="med" len="med"/>
                    </a:lnT>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lnT w="12700" cap="flat" cmpd="sng" algn="ctr">
                      <a:solidFill>
                        <a:srgbClr val="7E7E7E"/>
                      </a:solidFill>
                      <a:prstDash val="solid"/>
                      <a:round/>
                      <a:headEnd type="none" w="med" len="med"/>
                      <a:tailEnd type="none" w="med" len="med"/>
                    </a:lnT>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lnT w="12700" cap="flat" cmpd="sng" algn="ctr">
                      <a:solidFill>
                        <a:srgbClr val="7E7E7E"/>
                      </a:solidFill>
                      <a:prstDash val="solid"/>
                      <a:round/>
                      <a:headEnd type="none" w="med" len="med"/>
                      <a:tailEnd type="none" w="med" len="med"/>
                    </a:lnT>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lnT w="12700" cap="flat" cmpd="sng" algn="ctr">
                      <a:solidFill>
                        <a:srgbClr val="7E7E7E"/>
                      </a:solidFill>
                      <a:prstDash val="solid"/>
                      <a:round/>
                      <a:headEnd type="none" w="med" len="med"/>
                      <a:tailEnd type="none" w="med" len="med"/>
                    </a:lnT>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lnT w="12700" cap="flat" cmpd="sng" algn="ctr">
                      <a:solidFill>
                        <a:srgbClr val="7E7E7E"/>
                      </a:solidFill>
                      <a:prstDash val="solid"/>
                      <a:round/>
                      <a:headEnd type="none" w="med" len="med"/>
                      <a:tailEnd type="none" w="med" len="med"/>
                    </a:lnT>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lnT w="12700" cap="flat" cmpd="sng" algn="ctr">
                      <a:solidFill>
                        <a:srgbClr val="7E7E7E"/>
                      </a:solidFill>
                      <a:prstDash val="solid"/>
                      <a:round/>
                      <a:headEnd type="none" w="med" len="med"/>
                      <a:tailEnd type="none" w="med" len="med"/>
                    </a:lnT>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lnT w="12700" cap="flat" cmpd="sng" algn="ctr">
                      <a:solidFill>
                        <a:srgbClr val="7E7E7E"/>
                      </a:solidFill>
                      <a:prstDash val="solid"/>
                      <a:round/>
                      <a:headEnd type="none" w="med" len="med"/>
                      <a:tailEnd type="none" w="med" len="med"/>
                    </a:lnT>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lnT w="12700" cap="flat" cmpd="sng" algn="ctr">
                      <a:solidFill>
                        <a:srgbClr val="7E7E7E"/>
                      </a:solidFill>
                      <a:prstDash val="solid"/>
                      <a:round/>
                      <a:headEnd type="none" w="med" len="med"/>
                      <a:tailEnd type="none" w="med" len="med"/>
                    </a:lnT>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lnT w="12700" cap="flat" cmpd="sng" algn="ctr">
                      <a:solidFill>
                        <a:srgbClr val="7E7E7E"/>
                      </a:solidFill>
                      <a:prstDash val="solid"/>
                      <a:round/>
                      <a:headEnd type="none" w="med" len="med"/>
                      <a:tailEnd type="none" w="med" len="med"/>
                    </a:lnT>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lnT w="12700" cap="flat" cmpd="sng" algn="ctr">
                      <a:solidFill>
                        <a:srgbClr val="7E7E7E"/>
                      </a:solidFill>
                      <a:prstDash val="solid"/>
                      <a:round/>
                      <a:headEnd type="none" w="med" len="med"/>
                      <a:tailEnd type="none" w="med" len="med"/>
                    </a:lnT>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lnT w="12700" cap="flat" cmpd="sng" algn="ctr">
                      <a:solidFill>
                        <a:srgbClr val="7E7E7E"/>
                      </a:solidFill>
                      <a:prstDash val="solid"/>
                      <a:round/>
                      <a:headEnd type="none" w="med" len="med"/>
                      <a:tailEnd type="none" w="med" len="med"/>
                    </a:lnT>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lnT w="12700" cap="flat" cmpd="sng" algn="ctr">
                      <a:solidFill>
                        <a:srgbClr val="7E7E7E"/>
                      </a:solidFill>
                      <a:prstDash val="solid"/>
                      <a:round/>
                      <a:headEnd type="none" w="med" len="med"/>
                      <a:tailEnd type="none" w="med" len="med"/>
                    </a:lnT>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lnT w="12700" cap="flat" cmpd="sng" algn="ctr">
                      <a:solidFill>
                        <a:srgbClr val="7E7E7E"/>
                      </a:solidFill>
                      <a:prstDash val="solid"/>
                      <a:round/>
                      <a:headEnd type="none" w="med" len="med"/>
                      <a:tailEnd type="none" w="med" len="med"/>
                    </a:lnT>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lnT w="12700" cap="flat" cmpd="sng" algn="ctr">
                      <a:solidFill>
                        <a:srgbClr val="7E7E7E"/>
                      </a:solidFill>
                      <a:prstDash val="solid"/>
                      <a:round/>
                      <a:headEnd type="none" w="med" len="med"/>
                      <a:tailEnd type="none" w="med" len="med"/>
                    </a:lnT>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lnT w="12700" cap="flat" cmpd="sng" algn="ctr">
                      <a:solidFill>
                        <a:srgbClr val="7E7E7E"/>
                      </a:solidFill>
                      <a:prstDash val="solid"/>
                      <a:round/>
                      <a:headEnd type="none" w="med" len="med"/>
                      <a:tailEnd type="none" w="med" len="med"/>
                    </a:lnT>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lnT w="12700" cap="flat" cmpd="sng" algn="ctr">
                      <a:solidFill>
                        <a:srgbClr val="7E7E7E"/>
                      </a:solidFill>
                      <a:prstDash val="solid"/>
                      <a:round/>
                      <a:headEnd type="none" w="med" len="med"/>
                      <a:tailEnd type="none" w="med" len="med"/>
                    </a:lnT>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lnT w="12700" cap="flat" cmpd="sng" algn="ctr">
                      <a:solidFill>
                        <a:srgbClr val="7E7E7E"/>
                      </a:solidFill>
                      <a:prstDash val="solid"/>
                      <a:round/>
                      <a:headEnd type="none" w="med" len="med"/>
                      <a:tailEnd type="none" w="med" len="med"/>
                    </a:lnT>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lnT w="12700" cap="flat" cmpd="sng" algn="ctr">
                      <a:solidFill>
                        <a:srgbClr val="7E7E7E"/>
                      </a:solidFill>
                      <a:prstDash val="solid"/>
                      <a:round/>
                      <a:headEnd type="none" w="med" len="med"/>
                      <a:tailEnd type="none" w="med" len="med"/>
                    </a:lnT>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lnT w="12700" cap="flat" cmpd="sng" algn="ctr">
                      <a:solidFill>
                        <a:srgbClr val="7E7E7E"/>
                      </a:solidFill>
                      <a:prstDash val="solid"/>
                      <a:round/>
                      <a:headEnd type="none" w="med" len="med"/>
                      <a:tailEnd type="none" w="med" len="med"/>
                    </a:lnT>
                    <a:solidFill>
                      <a:schemeClr val="bg1">
                        <a:lumMod val="85000"/>
                      </a:schemeClr>
                    </a:solidFill>
                  </a:tcPr>
                </a:tc>
                <a:tc>
                  <a:txBody>
                    <a:bodyPr/>
                    <a:lstStyle/>
                    <a:p>
                      <a:pPr marL="0" algn="r" defTabSz="914400" rtl="0" eaLnBrk="1" latinLnBrk="0" hangingPunct="1"/>
                      <a:endParaRPr lang="en-GB" sz="1400" kern="1200" noProof="0">
                        <a:solidFill>
                          <a:schemeClr val="accent4"/>
                        </a:solidFill>
                        <a:latin typeface="+mn-lt"/>
                        <a:ea typeface="+mn-ea"/>
                        <a:cs typeface="+mn-cs"/>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7E7E7E"/>
                      </a:solidFill>
                      <a:prstDash val="solid"/>
                      <a:round/>
                      <a:headEnd type="none" w="med" len="med"/>
                      <a:tailEnd type="none" w="med" len="med"/>
                    </a:lnR>
                    <a:lnT w="12700" cap="flat" cmpd="sng" algn="ctr">
                      <a:solidFill>
                        <a:srgbClr val="7E7E7E"/>
                      </a:solidFill>
                      <a:prstDash val="solid"/>
                      <a:round/>
                      <a:headEnd type="none" w="med" len="med"/>
                      <a:tailEnd type="none" w="med" len="med"/>
                    </a:lnT>
                    <a:solidFill>
                      <a:schemeClr val="bg1">
                        <a:lumMod val="85000"/>
                      </a:schemeClr>
                    </a:solidFill>
                  </a:tcPr>
                </a:tc>
                <a:extLst>
                  <a:ext uri="{0D108BD9-81ED-4DB2-BD59-A6C34878D82A}">
                    <a16:rowId xmlns:a16="http://schemas.microsoft.com/office/drawing/2014/main" val="10002"/>
                  </a:ext>
                </a:extLst>
              </a:tr>
              <a:tr h="281119">
                <a:tc>
                  <a:txBody>
                    <a:bodyPr/>
                    <a:lstStyle/>
                    <a:p>
                      <a:pPr rtl="0"/>
                      <a:r>
                        <a:rPr lang="en-GB" sz="1200" noProof="0" dirty="0">
                          <a:solidFill>
                            <a:srgbClr val="000000"/>
                          </a:solidFill>
                          <a:latin typeface="+mn-lt"/>
                          <a:cs typeface="Arial" panose="020B0604020202020204" pitchFamily="34" charset="0"/>
                        </a:rPr>
                        <a:t>Part 1</a:t>
                      </a:r>
                    </a:p>
                  </a:txBody>
                  <a:tcPr marL="85726" marR="85726" marT="42863" marB="42863" anchor="ctr">
                    <a:lnL w="12700" cap="flat" cmpd="sng" algn="ctr">
                      <a:solidFill>
                        <a:srgbClr val="7E7E7E"/>
                      </a:solidFill>
                      <a:prstDash val="solid"/>
                      <a:round/>
                      <a:headEnd type="none" w="med" len="med"/>
                      <a:tailEnd type="none" w="med" len="med"/>
                    </a:lnL>
                    <a:lnR w="12700" cap="flat" cmpd="sng" algn="ctr">
                      <a:solidFill>
                        <a:srgbClr val="7E7E7E"/>
                      </a:solidFill>
                      <a:prstDash val="solid"/>
                      <a:round/>
                      <a:headEnd type="none" w="med" len="med"/>
                      <a:tailEnd type="none" w="med" len="med"/>
                    </a:lnR>
                    <a:solidFill>
                      <a:schemeClr val="bg1">
                        <a:lumMod val="75000"/>
                      </a:schemeClr>
                    </a:solidFill>
                  </a:tcPr>
                </a:tc>
                <a:tc>
                  <a:txBody>
                    <a:bodyPr/>
                    <a:lstStyle/>
                    <a:p>
                      <a:pPr rtl="0"/>
                      <a:endParaRPr lang="en-GB" sz="1700" noProof="0">
                        <a:latin typeface="+mn-lt"/>
                      </a:endParaRPr>
                    </a:p>
                  </a:txBody>
                  <a:tcPr marL="85726" marR="85726" marT="42863" marB="42863">
                    <a:lnL w="12700" cap="flat" cmpd="sng" algn="ctr">
                      <a:solidFill>
                        <a:srgbClr val="7E7E7E"/>
                      </a:solidFill>
                      <a:prstDash val="solid"/>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marL="0" algn="r" defTabSz="914400" rtl="0" eaLnBrk="1" latinLnBrk="0" hangingPunct="1"/>
                      <a:endParaRPr lang="en-GB" sz="1400" kern="1200" noProof="0" dirty="0">
                        <a:solidFill>
                          <a:schemeClr val="accent4"/>
                        </a:solidFill>
                        <a:latin typeface="+mn-lt"/>
                        <a:ea typeface="+mn-ea"/>
                        <a:cs typeface="+mn-cs"/>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7E7E7E"/>
                      </a:solidFill>
                      <a:prstDash val="solid"/>
                      <a:round/>
                      <a:headEnd type="none" w="med" len="med"/>
                      <a:tailEnd type="none" w="med" len="med"/>
                    </a:lnR>
                    <a:solidFill>
                      <a:schemeClr val="bg1">
                        <a:lumMod val="85000"/>
                      </a:schemeClr>
                    </a:solidFill>
                  </a:tcPr>
                </a:tc>
                <a:extLst>
                  <a:ext uri="{0D108BD9-81ED-4DB2-BD59-A6C34878D82A}">
                    <a16:rowId xmlns:a16="http://schemas.microsoft.com/office/drawing/2014/main" val="10003"/>
                  </a:ext>
                </a:extLst>
              </a:tr>
              <a:tr h="281119">
                <a:tc>
                  <a:txBody>
                    <a:bodyPr/>
                    <a:lstStyle/>
                    <a:p>
                      <a:pPr rtl="0"/>
                      <a:r>
                        <a:rPr lang="de-DE" sz="1200" noProof="0" dirty="0">
                          <a:solidFill>
                            <a:srgbClr val="000000"/>
                          </a:solidFill>
                          <a:latin typeface="+mn-lt"/>
                          <a:cs typeface="Arial" panose="020B0604020202020204" pitchFamily="34" charset="0"/>
                        </a:rPr>
                        <a:t>Part 2</a:t>
                      </a:r>
                      <a:endParaRPr lang="en-GB" sz="1200" noProof="0" dirty="0">
                        <a:solidFill>
                          <a:srgbClr val="000000"/>
                        </a:solidFill>
                        <a:latin typeface="+mn-lt"/>
                        <a:cs typeface="Arial" panose="020B0604020202020204" pitchFamily="34" charset="0"/>
                      </a:endParaRPr>
                    </a:p>
                  </a:txBody>
                  <a:tcPr marL="85726" marR="85726" marT="42863" marB="42863" anchor="ctr">
                    <a:lnL w="12700" cap="flat" cmpd="sng" algn="ctr">
                      <a:solidFill>
                        <a:srgbClr val="7E7E7E"/>
                      </a:solidFill>
                      <a:prstDash val="solid"/>
                      <a:round/>
                      <a:headEnd type="none" w="med" len="med"/>
                      <a:tailEnd type="none" w="med" len="med"/>
                    </a:lnL>
                    <a:lnR w="12700" cap="flat" cmpd="sng" algn="ctr">
                      <a:solidFill>
                        <a:srgbClr val="7E7E7E"/>
                      </a:solidFill>
                      <a:prstDash val="solid"/>
                      <a:round/>
                      <a:headEnd type="none" w="med" len="med"/>
                      <a:tailEnd type="none" w="med" len="med"/>
                    </a:lnR>
                    <a:solidFill>
                      <a:schemeClr val="bg1">
                        <a:lumMod val="75000"/>
                      </a:schemeClr>
                    </a:solidFill>
                  </a:tcPr>
                </a:tc>
                <a:tc>
                  <a:txBody>
                    <a:bodyPr/>
                    <a:lstStyle/>
                    <a:p>
                      <a:pPr rtl="0"/>
                      <a:endParaRPr lang="en-GB" sz="1700" noProof="0">
                        <a:latin typeface="+mn-lt"/>
                      </a:endParaRPr>
                    </a:p>
                  </a:txBody>
                  <a:tcPr marL="85726" marR="85726" marT="42863" marB="42863">
                    <a:lnL w="12700" cap="flat" cmpd="sng" algn="ctr">
                      <a:solidFill>
                        <a:srgbClr val="7E7E7E"/>
                      </a:solidFill>
                      <a:prstDash val="solid"/>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marL="0" algn="r" defTabSz="914400" rtl="0" eaLnBrk="1" latinLnBrk="0" hangingPunct="1"/>
                      <a:endParaRPr lang="en-GB" sz="1400" kern="1200" noProof="0" dirty="0">
                        <a:solidFill>
                          <a:schemeClr val="accent4"/>
                        </a:solidFill>
                        <a:latin typeface="+mn-lt"/>
                        <a:ea typeface="+mn-ea"/>
                        <a:cs typeface="+mn-cs"/>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7E7E7E"/>
                      </a:solidFill>
                      <a:prstDash val="solid"/>
                      <a:round/>
                      <a:headEnd type="none" w="med" len="med"/>
                      <a:tailEnd type="none" w="med" len="med"/>
                    </a:lnR>
                    <a:solidFill>
                      <a:schemeClr val="bg1">
                        <a:lumMod val="85000"/>
                      </a:schemeClr>
                    </a:solidFill>
                  </a:tcPr>
                </a:tc>
                <a:extLst>
                  <a:ext uri="{0D108BD9-81ED-4DB2-BD59-A6C34878D82A}">
                    <a16:rowId xmlns:a16="http://schemas.microsoft.com/office/drawing/2014/main" val="2112859966"/>
                  </a:ext>
                </a:extLst>
              </a:tr>
            </a:tbl>
          </a:graphicData>
        </a:graphic>
      </p:graphicFrame>
      <p:sp>
        <p:nvSpPr>
          <p:cNvPr id="32" name="Flowchart: Decision 36" descr="decision option"/>
          <p:cNvSpPr/>
          <p:nvPr/>
        </p:nvSpPr>
        <p:spPr>
          <a:xfrm>
            <a:off x="6757643" y="1794593"/>
            <a:ext cx="243590" cy="290215"/>
          </a:xfrm>
          <a:prstGeom prst="flowChartDecision">
            <a:avLst/>
          </a:prstGeom>
          <a:solidFill>
            <a:srgbClr val="FF0000"/>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rtl="0">
              <a:defRPr/>
            </a:pPr>
            <a:endParaRPr lang="en-GB">
              <a:solidFill>
                <a:schemeClr val="tx1"/>
              </a:solidFill>
              <a:latin typeface="+mj-lt"/>
            </a:endParaRPr>
          </a:p>
        </p:txBody>
      </p:sp>
      <p:sp>
        <p:nvSpPr>
          <p:cNvPr id="33" name="Rectangle 65" descr="project duration bar"/>
          <p:cNvSpPr>
            <a:spLocks noChangeArrowheads="1"/>
          </p:cNvSpPr>
          <p:nvPr/>
        </p:nvSpPr>
        <p:spPr bwMode="auto">
          <a:xfrm flipV="1">
            <a:off x="6757643" y="2259346"/>
            <a:ext cx="3205365" cy="18502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lnSpc>
                <a:spcPct val="85000"/>
              </a:lnSpc>
              <a:spcBef>
                <a:spcPct val="20000"/>
              </a:spcBef>
            </a:pPr>
            <a:endParaRPr lang="en-GB">
              <a:latin typeface="+mj-lt"/>
            </a:endParaRPr>
          </a:p>
        </p:txBody>
      </p:sp>
      <p:graphicFrame>
        <p:nvGraphicFramePr>
          <p:cNvPr id="28" name="Table 27">
            <a:extLst>
              <a:ext uri="{FF2B5EF4-FFF2-40B4-BE49-F238E27FC236}">
                <a16:creationId xmlns:a16="http://schemas.microsoft.com/office/drawing/2014/main" id="{BD866446-42B5-DF4F-94C8-023FC79A5463}"/>
              </a:ext>
            </a:extLst>
          </p:cNvPr>
          <p:cNvGraphicFramePr>
            <a:graphicFrameLocks noGrp="1"/>
          </p:cNvGraphicFramePr>
          <p:nvPr>
            <p:extLst>
              <p:ext uri="{D42A27DB-BD31-4B8C-83A1-F6EECF244321}">
                <p14:modId xmlns:p14="http://schemas.microsoft.com/office/powerpoint/2010/main" val="3750387134"/>
              </p:ext>
            </p:extLst>
          </p:nvPr>
        </p:nvGraphicFramePr>
        <p:xfrm>
          <a:off x="1592922" y="3242788"/>
          <a:ext cx="8902683" cy="299086"/>
        </p:xfrm>
        <a:graphic>
          <a:graphicData uri="http://schemas.openxmlformats.org/drawingml/2006/table">
            <a:tbl>
              <a:tblPr firstRow="1" bandRow="1">
                <a:effectLst>
                  <a:outerShdw blurRad="114300" dist="38100" dir="2700000" algn="tl" rotWithShape="0">
                    <a:prstClr val="black">
                      <a:alpha val="20000"/>
                    </a:prstClr>
                  </a:outerShdw>
                </a:effectLst>
                <a:tableStyleId>{5C22544A-7EE6-4342-B048-85BDC9FD1C3A}</a:tableStyleId>
              </a:tblPr>
              <a:tblGrid>
                <a:gridCol w="887948">
                  <a:extLst>
                    <a:ext uri="{9D8B030D-6E8A-4147-A177-3AD203B41FA5}">
                      <a16:colId xmlns:a16="http://schemas.microsoft.com/office/drawing/2014/main" val="20000"/>
                    </a:ext>
                  </a:extLst>
                </a:gridCol>
                <a:gridCol w="8014735">
                  <a:extLst>
                    <a:ext uri="{9D8B030D-6E8A-4147-A177-3AD203B41FA5}">
                      <a16:colId xmlns:a16="http://schemas.microsoft.com/office/drawing/2014/main" val="20001"/>
                    </a:ext>
                  </a:extLst>
                </a:gridCol>
              </a:tblGrid>
              <a:tr h="228600">
                <a:tc>
                  <a:txBody>
                    <a:bodyPr/>
                    <a:lstStyle/>
                    <a:p>
                      <a:pPr algn="ctr" rtl="0"/>
                      <a:r>
                        <a:rPr lang="en-gb" sz="1400" b="1" dirty="0">
                          <a:effectLst>
                            <a:outerShdw blurRad="38100" dist="38100" dir="2700000" algn="tl">
                              <a:srgbClr val="000000">
                                <a:alpha val="43137"/>
                              </a:srgbClr>
                            </a:outerShdw>
                          </a:effectLst>
                          <a:latin typeface="+mj-lt"/>
                          <a:cs typeface="Arial"/>
                        </a:rPr>
                        <a:t>Tasks</a:t>
                      </a:r>
                    </a:p>
                  </a:txBody>
                  <a:tcPr marL="85726" marR="85726" marT="42863" marB="42863">
                    <a:lnL w="12700" cap="flat" cmpd="sng" algn="ctr">
                      <a:solidFill>
                        <a:srgbClr val="7E7E7E"/>
                      </a:solidFill>
                      <a:prstDash val="solid"/>
                      <a:round/>
                      <a:headEnd type="none" w="med" len="med"/>
                      <a:tailEnd type="none" w="med" len="med"/>
                    </a:lnL>
                    <a:lnT w="12700" cap="flat" cmpd="sng" algn="ctr">
                      <a:solidFill>
                        <a:srgbClr val="7E7E7E"/>
                      </a:solidFill>
                      <a:prstDash val="solid"/>
                      <a:round/>
                      <a:headEnd type="none" w="med" len="med"/>
                      <a:tailEnd type="none" w="med" len="med"/>
                    </a:lnT>
                    <a:lnB w="12700" cap="flat" cmpd="sng" algn="ctr">
                      <a:solidFill>
                        <a:srgbClr val="7E7E7E"/>
                      </a:solidFill>
                      <a:prstDash val="solid"/>
                      <a:round/>
                      <a:headEnd type="none" w="med" len="med"/>
                      <a:tailEnd type="none" w="med" len="med"/>
                    </a:lnB>
                    <a:solidFill>
                      <a:schemeClr val="accent1"/>
                    </a:solidFill>
                  </a:tcPr>
                </a:tc>
                <a:tc>
                  <a:txBody>
                    <a:bodyPr/>
                    <a:lstStyle/>
                    <a:p>
                      <a:pPr algn="ctr" rtl="0"/>
                      <a:r>
                        <a:rPr lang="de-DE" sz="1400" b="1" dirty="0">
                          <a:effectLst>
                            <a:outerShdw blurRad="38100" dist="38100" dir="2700000" algn="tl">
                              <a:srgbClr val="000000">
                                <a:alpha val="43137"/>
                              </a:srgbClr>
                            </a:outerShdw>
                          </a:effectLst>
                          <a:latin typeface="+mj-lt"/>
                          <a:cs typeface="Arial" panose="020B0604020202020204" pitchFamily="34" charset="0"/>
                        </a:rPr>
                        <a:t>J</a:t>
                      </a:r>
                      <a:r>
                        <a:rPr lang="en-gb" sz="1400" b="1" dirty="0" err="1">
                          <a:effectLst>
                            <a:outerShdw blurRad="38100" dist="38100" dir="2700000" algn="tl">
                              <a:srgbClr val="000000">
                                <a:alpha val="43137"/>
                              </a:srgbClr>
                            </a:outerShdw>
                          </a:effectLst>
                          <a:latin typeface="+mj-lt"/>
                          <a:cs typeface="Arial" panose="020B0604020202020204" pitchFamily="34" charset="0"/>
                        </a:rPr>
                        <a:t>une</a:t>
                      </a:r>
                      <a:endParaRPr lang="en-gb" sz="1400" b="1" dirty="0">
                        <a:effectLst>
                          <a:outerShdw blurRad="38100" dist="38100" dir="2700000" algn="tl">
                            <a:srgbClr val="000000">
                              <a:alpha val="43137"/>
                            </a:srgbClr>
                          </a:outerShdw>
                        </a:effectLst>
                        <a:latin typeface="+mj-lt"/>
                        <a:cs typeface="Arial" panose="020B0604020202020204" pitchFamily="34" charset="0"/>
                      </a:endParaRPr>
                    </a:p>
                  </a:txBody>
                  <a:tcPr marL="85726" marR="85726" marT="42863" marB="42863">
                    <a:lnR w="12700" cap="flat" cmpd="sng" algn="ctr">
                      <a:solidFill>
                        <a:srgbClr val="7E7E7E"/>
                      </a:solidFill>
                      <a:prstDash val="solid"/>
                      <a:round/>
                      <a:headEnd type="none" w="med" len="med"/>
                      <a:tailEnd type="none" w="med" len="med"/>
                    </a:lnR>
                    <a:lnT w="12700" cap="flat" cmpd="sng" algn="ctr">
                      <a:solidFill>
                        <a:srgbClr val="7E7E7E"/>
                      </a:solidFill>
                      <a:prstDash val="solid"/>
                      <a:round/>
                      <a:headEnd type="none" w="med" len="med"/>
                      <a:tailEnd type="none" w="med" len="med"/>
                    </a:lnT>
                    <a:lnB w="12700" cap="flat" cmpd="sng" algn="ctr">
                      <a:solidFill>
                        <a:srgbClr val="7E7E7E"/>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bl>
          </a:graphicData>
        </a:graphic>
      </p:graphicFrame>
      <p:graphicFrame>
        <p:nvGraphicFramePr>
          <p:cNvPr id="31" name="Table 30"/>
          <p:cNvGraphicFramePr>
            <a:graphicFrameLocks noGrp="1"/>
          </p:cNvGraphicFramePr>
          <p:nvPr>
            <p:extLst>
              <p:ext uri="{D42A27DB-BD31-4B8C-83A1-F6EECF244321}">
                <p14:modId xmlns:p14="http://schemas.microsoft.com/office/powerpoint/2010/main" val="3119422028"/>
              </p:ext>
            </p:extLst>
          </p:nvPr>
        </p:nvGraphicFramePr>
        <p:xfrm>
          <a:off x="1592922" y="3541874"/>
          <a:ext cx="8902683" cy="1592584"/>
        </p:xfrm>
        <a:graphic>
          <a:graphicData uri="http://schemas.openxmlformats.org/drawingml/2006/table">
            <a:tbl>
              <a:tblPr firstRow="1" bandRow="1">
                <a:effectLst>
                  <a:outerShdw blurRad="114300" dist="38100" dir="2700000" algn="tl" rotWithShape="0">
                    <a:prstClr val="black">
                      <a:alpha val="20000"/>
                    </a:prstClr>
                  </a:outerShdw>
                </a:effectLst>
                <a:tableStyleId>{5C22544A-7EE6-4342-B048-85BDC9FD1C3A}</a:tableStyleId>
              </a:tblPr>
              <a:tblGrid>
                <a:gridCol w="887948">
                  <a:extLst>
                    <a:ext uri="{9D8B030D-6E8A-4147-A177-3AD203B41FA5}">
                      <a16:colId xmlns:a16="http://schemas.microsoft.com/office/drawing/2014/main" val="20000"/>
                    </a:ext>
                  </a:extLst>
                </a:gridCol>
                <a:gridCol w="258539">
                  <a:extLst>
                    <a:ext uri="{9D8B030D-6E8A-4147-A177-3AD203B41FA5}">
                      <a16:colId xmlns:a16="http://schemas.microsoft.com/office/drawing/2014/main" val="20001"/>
                    </a:ext>
                  </a:extLst>
                </a:gridCol>
                <a:gridCol w="258539">
                  <a:extLst>
                    <a:ext uri="{9D8B030D-6E8A-4147-A177-3AD203B41FA5}">
                      <a16:colId xmlns:a16="http://schemas.microsoft.com/office/drawing/2014/main" val="20002"/>
                    </a:ext>
                  </a:extLst>
                </a:gridCol>
                <a:gridCol w="258539">
                  <a:extLst>
                    <a:ext uri="{9D8B030D-6E8A-4147-A177-3AD203B41FA5}">
                      <a16:colId xmlns:a16="http://schemas.microsoft.com/office/drawing/2014/main" val="20003"/>
                    </a:ext>
                  </a:extLst>
                </a:gridCol>
                <a:gridCol w="258539">
                  <a:extLst>
                    <a:ext uri="{9D8B030D-6E8A-4147-A177-3AD203B41FA5}">
                      <a16:colId xmlns:a16="http://schemas.microsoft.com/office/drawing/2014/main" val="20004"/>
                    </a:ext>
                  </a:extLst>
                </a:gridCol>
                <a:gridCol w="258539">
                  <a:extLst>
                    <a:ext uri="{9D8B030D-6E8A-4147-A177-3AD203B41FA5}">
                      <a16:colId xmlns:a16="http://schemas.microsoft.com/office/drawing/2014/main" val="20005"/>
                    </a:ext>
                  </a:extLst>
                </a:gridCol>
                <a:gridCol w="258539">
                  <a:extLst>
                    <a:ext uri="{9D8B030D-6E8A-4147-A177-3AD203B41FA5}">
                      <a16:colId xmlns:a16="http://schemas.microsoft.com/office/drawing/2014/main" val="20006"/>
                    </a:ext>
                  </a:extLst>
                </a:gridCol>
                <a:gridCol w="258539">
                  <a:extLst>
                    <a:ext uri="{9D8B030D-6E8A-4147-A177-3AD203B41FA5}">
                      <a16:colId xmlns:a16="http://schemas.microsoft.com/office/drawing/2014/main" val="20007"/>
                    </a:ext>
                  </a:extLst>
                </a:gridCol>
                <a:gridCol w="258539">
                  <a:extLst>
                    <a:ext uri="{9D8B030D-6E8A-4147-A177-3AD203B41FA5}">
                      <a16:colId xmlns:a16="http://schemas.microsoft.com/office/drawing/2014/main" val="20008"/>
                    </a:ext>
                  </a:extLst>
                </a:gridCol>
                <a:gridCol w="258539">
                  <a:extLst>
                    <a:ext uri="{9D8B030D-6E8A-4147-A177-3AD203B41FA5}">
                      <a16:colId xmlns:a16="http://schemas.microsoft.com/office/drawing/2014/main" val="20009"/>
                    </a:ext>
                  </a:extLst>
                </a:gridCol>
                <a:gridCol w="258539">
                  <a:extLst>
                    <a:ext uri="{9D8B030D-6E8A-4147-A177-3AD203B41FA5}">
                      <a16:colId xmlns:a16="http://schemas.microsoft.com/office/drawing/2014/main" val="20010"/>
                    </a:ext>
                  </a:extLst>
                </a:gridCol>
                <a:gridCol w="258539">
                  <a:extLst>
                    <a:ext uri="{9D8B030D-6E8A-4147-A177-3AD203B41FA5}">
                      <a16:colId xmlns:a16="http://schemas.microsoft.com/office/drawing/2014/main" val="20011"/>
                    </a:ext>
                  </a:extLst>
                </a:gridCol>
                <a:gridCol w="258539">
                  <a:extLst>
                    <a:ext uri="{9D8B030D-6E8A-4147-A177-3AD203B41FA5}">
                      <a16:colId xmlns:a16="http://schemas.microsoft.com/office/drawing/2014/main" val="20012"/>
                    </a:ext>
                  </a:extLst>
                </a:gridCol>
                <a:gridCol w="258539">
                  <a:extLst>
                    <a:ext uri="{9D8B030D-6E8A-4147-A177-3AD203B41FA5}">
                      <a16:colId xmlns:a16="http://schemas.microsoft.com/office/drawing/2014/main" val="20013"/>
                    </a:ext>
                  </a:extLst>
                </a:gridCol>
                <a:gridCol w="258539">
                  <a:extLst>
                    <a:ext uri="{9D8B030D-6E8A-4147-A177-3AD203B41FA5}">
                      <a16:colId xmlns:a16="http://schemas.microsoft.com/office/drawing/2014/main" val="20014"/>
                    </a:ext>
                  </a:extLst>
                </a:gridCol>
                <a:gridCol w="258539">
                  <a:extLst>
                    <a:ext uri="{9D8B030D-6E8A-4147-A177-3AD203B41FA5}">
                      <a16:colId xmlns:a16="http://schemas.microsoft.com/office/drawing/2014/main" val="20015"/>
                    </a:ext>
                  </a:extLst>
                </a:gridCol>
                <a:gridCol w="258539">
                  <a:extLst>
                    <a:ext uri="{9D8B030D-6E8A-4147-A177-3AD203B41FA5}">
                      <a16:colId xmlns:a16="http://schemas.microsoft.com/office/drawing/2014/main" val="20016"/>
                    </a:ext>
                  </a:extLst>
                </a:gridCol>
                <a:gridCol w="258539">
                  <a:extLst>
                    <a:ext uri="{9D8B030D-6E8A-4147-A177-3AD203B41FA5}">
                      <a16:colId xmlns:a16="http://schemas.microsoft.com/office/drawing/2014/main" val="20017"/>
                    </a:ext>
                  </a:extLst>
                </a:gridCol>
                <a:gridCol w="258539">
                  <a:extLst>
                    <a:ext uri="{9D8B030D-6E8A-4147-A177-3AD203B41FA5}">
                      <a16:colId xmlns:a16="http://schemas.microsoft.com/office/drawing/2014/main" val="20018"/>
                    </a:ext>
                  </a:extLst>
                </a:gridCol>
                <a:gridCol w="258539">
                  <a:extLst>
                    <a:ext uri="{9D8B030D-6E8A-4147-A177-3AD203B41FA5}">
                      <a16:colId xmlns:a16="http://schemas.microsoft.com/office/drawing/2014/main" val="20019"/>
                    </a:ext>
                  </a:extLst>
                </a:gridCol>
                <a:gridCol w="258539">
                  <a:extLst>
                    <a:ext uri="{9D8B030D-6E8A-4147-A177-3AD203B41FA5}">
                      <a16:colId xmlns:a16="http://schemas.microsoft.com/office/drawing/2014/main" val="20020"/>
                    </a:ext>
                  </a:extLst>
                </a:gridCol>
                <a:gridCol w="258539">
                  <a:extLst>
                    <a:ext uri="{9D8B030D-6E8A-4147-A177-3AD203B41FA5}">
                      <a16:colId xmlns:a16="http://schemas.microsoft.com/office/drawing/2014/main" val="20021"/>
                    </a:ext>
                  </a:extLst>
                </a:gridCol>
                <a:gridCol w="258539">
                  <a:extLst>
                    <a:ext uri="{9D8B030D-6E8A-4147-A177-3AD203B41FA5}">
                      <a16:colId xmlns:a16="http://schemas.microsoft.com/office/drawing/2014/main" val="20022"/>
                    </a:ext>
                  </a:extLst>
                </a:gridCol>
                <a:gridCol w="258539">
                  <a:extLst>
                    <a:ext uri="{9D8B030D-6E8A-4147-A177-3AD203B41FA5}">
                      <a16:colId xmlns:a16="http://schemas.microsoft.com/office/drawing/2014/main" val="20023"/>
                    </a:ext>
                  </a:extLst>
                </a:gridCol>
                <a:gridCol w="258539">
                  <a:extLst>
                    <a:ext uri="{9D8B030D-6E8A-4147-A177-3AD203B41FA5}">
                      <a16:colId xmlns:a16="http://schemas.microsoft.com/office/drawing/2014/main" val="20024"/>
                    </a:ext>
                  </a:extLst>
                </a:gridCol>
                <a:gridCol w="258539">
                  <a:extLst>
                    <a:ext uri="{9D8B030D-6E8A-4147-A177-3AD203B41FA5}">
                      <a16:colId xmlns:a16="http://schemas.microsoft.com/office/drawing/2014/main" val="20025"/>
                    </a:ext>
                  </a:extLst>
                </a:gridCol>
                <a:gridCol w="258539">
                  <a:extLst>
                    <a:ext uri="{9D8B030D-6E8A-4147-A177-3AD203B41FA5}">
                      <a16:colId xmlns:a16="http://schemas.microsoft.com/office/drawing/2014/main" val="20026"/>
                    </a:ext>
                  </a:extLst>
                </a:gridCol>
                <a:gridCol w="258539">
                  <a:extLst>
                    <a:ext uri="{9D8B030D-6E8A-4147-A177-3AD203B41FA5}">
                      <a16:colId xmlns:a16="http://schemas.microsoft.com/office/drawing/2014/main" val="20027"/>
                    </a:ext>
                  </a:extLst>
                </a:gridCol>
                <a:gridCol w="258539">
                  <a:extLst>
                    <a:ext uri="{9D8B030D-6E8A-4147-A177-3AD203B41FA5}">
                      <a16:colId xmlns:a16="http://schemas.microsoft.com/office/drawing/2014/main" val="20028"/>
                    </a:ext>
                  </a:extLst>
                </a:gridCol>
                <a:gridCol w="258539">
                  <a:extLst>
                    <a:ext uri="{9D8B030D-6E8A-4147-A177-3AD203B41FA5}">
                      <a16:colId xmlns:a16="http://schemas.microsoft.com/office/drawing/2014/main" val="20029"/>
                    </a:ext>
                  </a:extLst>
                </a:gridCol>
                <a:gridCol w="258539">
                  <a:extLst>
                    <a:ext uri="{9D8B030D-6E8A-4147-A177-3AD203B41FA5}">
                      <a16:colId xmlns:a16="http://schemas.microsoft.com/office/drawing/2014/main" val="20030"/>
                    </a:ext>
                  </a:extLst>
                </a:gridCol>
                <a:gridCol w="258565">
                  <a:extLst>
                    <a:ext uri="{9D8B030D-6E8A-4147-A177-3AD203B41FA5}">
                      <a16:colId xmlns:a16="http://schemas.microsoft.com/office/drawing/2014/main" val="20031"/>
                    </a:ext>
                  </a:extLst>
                </a:gridCol>
              </a:tblGrid>
              <a:tr h="108589">
                <a:tc>
                  <a:txBody>
                    <a:bodyPr/>
                    <a:lstStyle/>
                    <a:p>
                      <a:pPr algn="ctr" rtl="0"/>
                      <a:endParaRPr lang="en-GB" sz="1400" noProof="0" dirty="0">
                        <a:latin typeface="+mn-lt"/>
                      </a:endParaRPr>
                    </a:p>
                  </a:txBody>
                  <a:tcPr marL="0" marR="0" marT="0" marB="0">
                    <a:lnL w="12700" cap="flat" cmpd="sng" algn="ctr">
                      <a:solidFill>
                        <a:srgbClr val="7E7E7E"/>
                      </a:solidFill>
                      <a:prstDash val="solid"/>
                      <a:round/>
                      <a:headEnd type="none" w="med" len="med"/>
                      <a:tailEnd type="none" w="med" len="med"/>
                    </a:lnL>
                    <a:lnR w="12700" cap="flat" cmpd="sng" algn="ctr">
                      <a:solidFill>
                        <a:srgbClr val="7E7E7E"/>
                      </a:solidFill>
                      <a:prstDash val="solid"/>
                      <a:round/>
                      <a:headEnd type="none" w="med" len="med"/>
                      <a:tailEnd type="none" w="med" len="med"/>
                    </a:lnR>
                    <a:lnT w="12700" cap="flat" cmpd="sng" algn="ctr">
                      <a:solidFill>
                        <a:srgbClr val="7E7E7E"/>
                      </a:solidFill>
                      <a:prstDash val="solid"/>
                      <a:round/>
                      <a:headEnd type="none" w="med" len="med"/>
                      <a:tailEnd type="none" w="med" len="med"/>
                    </a:lnT>
                    <a:lnB w="12700" cap="flat" cmpd="sng" algn="ctr">
                      <a:solidFill>
                        <a:srgbClr val="7E7E7E"/>
                      </a:solidFill>
                      <a:prstDash val="solid"/>
                      <a:round/>
                      <a:headEnd type="none" w="med" len="med"/>
                      <a:tailEnd type="none" w="med" len="med"/>
                    </a:lnB>
                    <a:solidFill>
                      <a:schemeClr val="bg1">
                        <a:lumMod val="7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100" noProof="0" dirty="0">
                          <a:solidFill>
                            <a:srgbClr val="000000"/>
                          </a:solidFill>
                          <a:latin typeface="+mn-lt"/>
                          <a:cs typeface="Arial"/>
                        </a:rPr>
                        <a:t>1</a:t>
                      </a:r>
                    </a:p>
                  </a:txBody>
                  <a:tcPr marL="0" marR="0" marT="0" marB="0" anchor="ctr">
                    <a:lnL w="12700" cap="flat" cmpd="sng" algn="ctr">
                      <a:solidFill>
                        <a:srgbClr val="7E7E7E"/>
                      </a:solidFill>
                      <a:prstDash val="solid"/>
                      <a:round/>
                      <a:headEnd type="none" w="med" len="med"/>
                      <a:tailEnd type="none" w="med" len="med"/>
                    </a:lnL>
                    <a:lnR w="12700" cap="flat" cmpd="sng" algn="ctr">
                      <a:solidFill>
                        <a:srgbClr val="FFFFFF"/>
                      </a:solidFill>
                      <a:prstDash val="sysDot"/>
                      <a:round/>
                      <a:headEnd type="none" w="med" len="med"/>
                      <a:tailEnd type="none" w="med" len="med"/>
                    </a:lnR>
                    <a:lnT w="12700" cap="flat" cmpd="sng" algn="ctr">
                      <a:solidFill>
                        <a:srgbClr val="7E7E7E"/>
                      </a:solidFill>
                      <a:prstDash val="solid"/>
                      <a:round/>
                      <a:headEnd type="none" w="med" len="med"/>
                      <a:tailEnd type="none" w="med" len="med"/>
                    </a:lnT>
                    <a:lnB w="12700" cap="flat" cmpd="sng" algn="ctr">
                      <a:solidFill>
                        <a:srgbClr val="7E7E7E"/>
                      </a:solidFill>
                      <a:prstDash val="solid"/>
                      <a:round/>
                      <a:headEnd type="none" w="med" len="med"/>
                      <a:tailEnd type="none" w="med" len="med"/>
                    </a:lnB>
                    <a:solidFill>
                      <a:schemeClr val="bg1">
                        <a:lumMod val="8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100" noProof="0" dirty="0">
                          <a:solidFill>
                            <a:srgbClr val="000000"/>
                          </a:solidFill>
                          <a:latin typeface="+mn-lt"/>
                          <a:cs typeface="Arial"/>
                        </a:rPr>
                        <a:t>2</a:t>
                      </a:r>
                    </a:p>
                  </a:txBody>
                  <a:tcPr marL="0" marR="0" marT="0" marB="0" anchor="ctr">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lnT w="12700" cap="flat" cmpd="sng" algn="ctr">
                      <a:solidFill>
                        <a:srgbClr val="7E7E7E"/>
                      </a:solidFill>
                      <a:prstDash val="solid"/>
                      <a:round/>
                      <a:headEnd type="none" w="med" len="med"/>
                      <a:tailEnd type="none" w="med" len="med"/>
                    </a:lnT>
                    <a:lnB w="12700" cap="flat" cmpd="sng" algn="ctr">
                      <a:solidFill>
                        <a:srgbClr val="7E7E7E"/>
                      </a:solidFill>
                      <a:prstDash val="solid"/>
                      <a:round/>
                      <a:headEnd type="none" w="med" len="med"/>
                      <a:tailEnd type="none" w="med" len="med"/>
                    </a:lnB>
                    <a:solidFill>
                      <a:schemeClr val="bg1">
                        <a:lumMod val="85000"/>
                      </a:schemeClr>
                    </a:solidFill>
                  </a:tcPr>
                </a:tc>
                <a:tc>
                  <a:txBody>
                    <a:bodyPr/>
                    <a:lstStyle/>
                    <a:p>
                      <a:pPr algn="ctr" rtl="0"/>
                      <a:r>
                        <a:rPr lang="en-GB" sz="1100" noProof="0" dirty="0">
                          <a:solidFill>
                            <a:srgbClr val="000000"/>
                          </a:solidFill>
                          <a:latin typeface="+mn-lt"/>
                          <a:cs typeface="Arial"/>
                        </a:rPr>
                        <a:t>3</a:t>
                      </a:r>
                    </a:p>
                  </a:txBody>
                  <a:tcPr marL="0" marR="0" marT="0" marB="0" anchor="ctr">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lnT w="12700" cap="flat" cmpd="sng" algn="ctr">
                      <a:solidFill>
                        <a:srgbClr val="7E7E7E"/>
                      </a:solidFill>
                      <a:prstDash val="solid"/>
                      <a:round/>
                      <a:headEnd type="none" w="med" len="med"/>
                      <a:tailEnd type="none" w="med" len="med"/>
                    </a:lnT>
                    <a:lnB w="12700" cap="flat" cmpd="sng" algn="ctr">
                      <a:solidFill>
                        <a:srgbClr val="7E7E7E"/>
                      </a:solidFill>
                      <a:prstDash val="solid"/>
                      <a:round/>
                      <a:headEnd type="none" w="med" len="med"/>
                      <a:tailEnd type="none" w="med" len="med"/>
                    </a:lnB>
                    <a:solidFill>
                      <a:schemeClr val="bg1">
                        <a:lumMod val="85000"/>
                      </a:schemeClr>
                    </a:solidFill>
                  </a:tcPr>
                </a:tc>
                <a:tc>
                  <a:txBody>
                    <a:bodyPr/>
                    <a:lstStyle/>
                    <a:p>
                      <a:pPr algn="ctr" rtl="0"/>
                      <a:r>
                        <a:rPr lang="en-GB" sz="1100" noProof="0" dirty="0">
                          <a:solidFill>
                            <a:srgbClr val="000000"/>
                          </a:solidFill>
                          <a:latin typeface="+mn-lt"/>
                          <a:cs typeface="Arial"/>
                        </a:rPr>
                        <a:t>4</a:t>
                      </a:r>
                    </a:p>
                  </a:txBody>
                  <a:tcPr marL="0" marR="0" marT="0" marB="0" anchor="ctr">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lnT w="12700" cap="flat" cmpd="sng" algn="ctr">
                      <a:solidFill>
                        <a:srgbClr val="7E7E7E"/>
                      </a:solidFill>
                      <a:prstDash val="solid"/>
                      <a:round/>
                      <a:headEnd type="none" w="med" len="med"/>
                      <a:tailEnd type="none" w="med" len="med"/>
                    </a:lnT>
                    <a:lnB w="12700" cap="flat" cmpd="sng" algn="ctr">
                      <a:solidFill>
                        <a:srgbClr val="7E7E7E"/>
                      </a:solidFill>
                      <a:prstDash val="solid"/>
                      <a:round/>
                      <a:headEnd type="none" w="med" len="med"/>
                      <a:tailEnd type="none" w="med" len="med"/>
                    </a:lnB>
                    <a:solidFill>
                      <a:schemeClr val="bg1">
                        <a:lumMod val="85000"/>
                      </a:schemeClr>
                    </a:solidFill>
                  </a:tcPr>
                </a:tc>
                <a:tc>
                  <a:txBody>
                    <a:bodyPr/>
                    <a:lstStyle/>
                    <a:p>
                      <a:pPr algn="ctr" rtl="0"/>
                      <a:r>
                        <a:rPr lang="en-GB" sz="1100" noProof="0" dirty="0">
                          <a:solidFill>
                            <a:srgbClr val="000000"/>
                          </a:solidFill>
                          <a:latin typeface="+mn-lt"/>
                          <a:cs typeface="Arial"/>
                        </a:rPr>
                        <a:t>5</a:t>
                      </a:r>
                    </a:p>
                  </a:txBody>
                  <a:tcPr marL="0" marR="0" marT="0" marB="0" anchor="ctr">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lnT w="12700" cap="flat" cmpd="sng" algn="ctr">
                      <a:solidFill>
                        <a:srgbClr val="7E7E7E"/>
                      </a:solidFill>
                      <a:prstDash val="solid"/>
                      <a:round/>
                      <a:headEnd type="none" w="med" len="med"/>
                      <a:tailEnd type="none" w="med" len="med"/>
                    </a:lnT>
                    <a:lnB w="12700" cap="flat" cmpd="sng" algn="ctr">
                      <a:solidFill>
                        <a:srgbClr val="7E7E7E"/>
                      </a:solidFill>
                      <a:prstDash val="solid"/>
                      <a:round/>
                      <a:headEnd type="none" w="med" len="med"/>
                      <a:tailEnd type="none" w="med" len="med"/>
                    </a:lnB>
                    <a:solidFill>
                      <a:schemeClr val="bg1">
                        <a:lumMod val="85000"/>
                      </a:schemeClr>
                    </a:solidFill>
                  </a:tcPr>
                </a:tc>
                <a:tc>
                  <a:txBody>
                    <a:bodyPr/>
                    <a:lstStyle/>
                    <a:p>
                      <a:pPr algn="ctr" rtl="0"/>
                      <a:r>
                        <a:rPr lang="en-GB" sz="1100" noProof="0" dirty="0">
                          <a:solidFill>
                            <a:srgbClr val="000000"/>
                          </a:solidFill>
                          <a:latin typeface="+mn-lt"/>
                          <a:cs typeface="Arial"/>
                        </a:rPr>
                        <a:t>6</a:t>
                      </a:r>
                    </a:p>
                  </a:txBody>
                  <a:tcPr marL="0" marR="0" marT="0" marB="0" anchor="ctr">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lnT w="12700" cap="flat" cmpd="sng" algn="ctr">
                      <a:solidFill>
                        <a:srgbClr val="7E7E7E"/>
                      </a:solidFill>
                      <a:prstDash val="solid"/>
                      <a:round/>
                      <a:headEnd type="none" w="med" len="med"/>
                      <a:tailEnd type="none" w="med" len="med"/>
                    </a:lnT>
                    <a:lnB w="12700" cap="flat" cmpd="sng" algn="ctr">
                      <a:solidFill>
                        <a:srgbClr val="7E7E7E"/>
                      </a:solidFill>
                      <a:prstDash val="solid"/>
                      <a:round/>
                      <a:headEnd type="none" w="med" len="med"/>
                      <a:tailEnd type="none" w="med" len="med"/>
                    </a:lnB>
                    <a:solidFill>
                      <a:schemeClr val="bg1">
                        <a:lumMod val="85000"/>
                      </a:schemeClr>
                    </a:solidFill>
                  </a:tcPr>
                </a:tc>
                <a:tc>
                  <a:txBody>
                    <a:bodyPr/>
                    <a:lstStyle/>
                    <a:p>
                      <a:pPr algn="ctr" rtl="0"/>
                      <a:r>
                        <a:rPr lang="en-GB" sz="1100" noProof="0" dirty="0">
                          <a:solidFill>
                            <a:srgbClr val="000000"/>
                          </a:solidFill>
                          <a:latin typeface="+mn-lt"/>
                          <a:cs typeface="Arial"/>
                        </a:rPr>
                        <a:t>7</a:t>
                      </a:r>
                    </a:p>
                  </a:txBody>
                  <a:tcPr marL="0" marR="0" marT="0" marB="0" anchor="ctr">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lnT w="12700" cap="flat" cmpd="sng" algn="ctr">
                      <a:solidFill>
                        <a:srgbClr val="7E7E7E"/>
                      </a:solidFill>
                      <a:prstDash val="solid"/>
                      <a:round/>
                      <a:headEnd type="none" w="med" len="med"/>
                      <a:tailEnd type="none" w="med" len="med"/>
                    </a:lnT>
                    <a:lnB w="12700" cap="flat" cmpd="sng" algn="ctr">
                      <a:solidFill>
                        <a:srgbClr val="7E7E7E"/>
                      </a:solidFill>
                      <a:prstDash val="solid"/>
                      <a:round/>
                      <a:headEnd type="none" w="med" len="med"/>
                      <a:tailEnd type="none" w="med" len="med"/>
                    </a:lnB>
                    <a:solidFill>
                      <a:schemeClr val="bg1">
                        <a:lumMod val="85000"/>
                      </a:schemeClr>
                    </a:solidFill>
                  </a:tcPr>
                </a:tc>
                <a:tc>
                  <a:txBody>
                    <a:bodyPr/>
                    <a:lstStyle/>
                    <a:p>
                      <a:pPr algn="ctr" rtl="0"/>
                      <a:r>
                        <a:rPr lang="en-GB" sz="1100" noProof="0" dirty="0">
                          <a:solidFill>
                            <a:srgbClr val="000000"/>
                          </a:solidFill>
                          <a:latin typeface="+mn-lt"/>
                          <a:cs typeface="Arial"/>
                        </a:rPr>
                        <a:t>8</a:t>
                      </a:r>
                    </a:p>
                  </a:txBody>
                  <a:tcPr marL="0" marR="0" marT="0" marB="0" anchor="ctr">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lnT w="12700" cap="flat" cmpd="sng" algn="ctr">
                      <a:solidFill>
                        <a:srgbClr val="7E7E7E"/>
                      </a:solidFill>
                      <a:prstDash val="solid"/>
                      <a:round/>
                      <a:headEnd type="none" w="med" len="med"/>
                      <a:tailEnd type="none" w="med" len="med"/>
                    </a:lnT>
                    <a:lnB w="12700" cap="flat" cmpd="sng" algn="ctr">
                      <a:solidFill>
                        <a:srgbClr val="7E7E7E"/>
                      </a:solidFill>
                      <a:prstDash val="solid"/>
                      <a:round/>
                      <a:headEnd type="none" w="med" len="med"/>
                      <a:tailEnd type="none" w="med" len="med"/>
                    </a:lnB>
                    <a:solidFill>
                      <a:schemeClr val="bg1">
                        <a:lumMod val="85000"/>
                      </a:schemeClr>
                    </a:solidFill>
                  </a:tcPr>
                </a:tc>
                <a:tc>
                  <a:txBody>
                    <a:bodyPr/>
                    <a:lstStyle/>
                    <a:p>
                      <a:pPr algn="ctr" rtl="0"/>
                      <a:r>
                        <a:rPr lang="en-GB" sz="1100" noProof="0" dirty="0">
                          <a:solidFill>
                            <a:srgbClr val="000000"/>
                          </a:solidFill>
                          <a:latin typeface="+mn-lt"/>
                          <a:cs typeface="Arial"/>
                        </a:rPr>
                        <a:t>9</a:t>
                      </a:r>
                    </a:p>
                  </a:txBody>
                  <a:tcPr marL="0" marR="0" marT="0" marB="0" anchor="ctr">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lnT w="12700" cap="flat" cmpd="sng" algn="ctr">
                      <a:solidFill>
                        <a:srgbClr val="7E7E7E"/>
                      </a:solidFill>
                      <a:prstDash val="solid"/>
                      <a:round/>
                      <a:headEnd type="none" w="med" len="med"/>
                      <a:tailEnd type="none" w="med" len="med"/>
                    </a:lnT>
                    <a:lnB w="12700" cap="flat" cmpd="sng" algn="ctr">
                      <a:solidFill>
                        <a:srgbClr val="7E7E7E"/>
                      </a:solidFill>
                      <a:prstDash val="solid"/>
                      <a:round/>
                      <a:headEnd type="none" w="med" len="med"/>
                      <a:tailEnd type="none" w="med" len="med"/>
                    </a:lnB>
                    <a:solidFill>
                      <a:schemeClr val="bg1">
                        <a:lumMod val="85000"/>
                      </a:schemeClr>
                    </a:solidFill>
                  </a:tcPr>
                </a:tc>
                <a:tc>
                  <a:txBody>
                    <a:bodyPr/>
                    <a:lstStyle/>
                    <a:p>
                      <a:pPr algn="ctr" rtl="0"/>
                      <a:r>
                        <a:rPr lang="en-GB" sz="1100" noProof="0" dirty="0">
                          <a:solidFill>
                            <a:srgbClr val="000000"/>
                          </a:solidFill>
                          <a:latin typeface="+mn-lt"/>
                          <a:cs typeface="Arial"/>
                        </a:rPr>
                        <a:t>10</a:t>
                      </a:r>
                    </a:p>
                  </a:txBody>
                  <a:tcPr marL="0" marR="0" marT="0" marB="0" anchor="ctr">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lnT w="12700" cap="flat" cmpd="sng" algn="ctr">
                      <a:solidFill>
                        <a:srgbClr val="7E7E7E"/>
                      </a:solidFill>
                      <a:prstDash val="solid"/>
                      <a:round/>
                      <a:headEnd type="none" w="med" len="med"/>
                      <a:tailEnd type="none" w="med" len="med"/>
                    </a:lnT>
                    <a:lnB w="12700" cap="flat" cmpd="sng" algn="ctr">
                      <a:solidFill>
                        <a:srgbClr val="7E7E7E"/>
                      </a:solidFill>
                      <a:prstDash val="solid"/>
                      <a:round/>
                      <a:headEnd type="none" w="med" len="med"/>
                      <a:tailEnd type="none" w="med" len="med"/>
                    </a:lnB>
                    <a:solidFill>
                      <a:schemeClr val="bg1">
                        <a:lumMod val="85000"/>
                      </a:schemeClr>
                    </a:solidFill>
                  </a:tcPr>
                </a:tc>
                <a:tc>
                  <a:txBody>
                    <a:bodyPr/>
                    <a:lstStyle/>
                    <a:p>
                      <a:pPr algn="ctr" rtl="0"/>
                      <a:r>
                        <a:rPr lang="en-GB" sz="1100" noProof="0" dirty="0">
                          <a:solidFill>
                            <a:srgbClr val="000000"/>
                          </a:solidFill>
                          <a:latin typeface="+mn-lt"/>
                          <a:cs typeface="Arial"/>
                        </a:rPr>
                        <a:t>11</a:t>
                      </a:r>
                    </a:p>
                  </a:txBody>
                  <a:tcPr marL="0" marR="0" marT="0" marB="0" anchor="ctr">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lnT w="12700" cap="flat" cmpd="sng" algn="ctr">
                      <a:solidFill>
                        <a:srgbClr val="7E7E7E"/>
                      </a:solidFill>
                      <a:prstDash val="solid"/>
                      <a:round/>
                      <a:headEnd type="none" w="med" len="med"/>
                      <a:tailEnd type="none" w="med" len="med"/>
                    </a:lnT>
                    <a:lnB w="12700" cap="flat" cmpd="sng" algn="ctr">
                      <a:solidFill>
                        <a:srgbClr val="7E7E7E"/>
                      </a:solidFill>
                      <a:prstDash val="solid"/>
                      <a:round/>
                      <a:headEnd type="none" w="med" len="med"/>
                      <a:tailEnd type="none" w="med" len="med"/>
                    </a:lnB>
                    <a:solidFill>
                      <a:schemeClr val="bg1">
                        <a:lumMod val="85000"/>
                      </a:schemeClr>
                    </a:solidFill>
                  </a:tcPr>
                </a:tc>
                <a:tc>
                  <a:txBody>
                    <a:bodyPr/>
                    <a:lstStyle/>
                    <a:p>
                      <a:pPr algn="ctr" rtl="0"/>
                      <a:r>
                        <a:rPr lang="en-GB" sz="1100" noProof="0" dirty="0">
                          <a:solidFill>
                            <a:srgbClr val="000000"/>
                          </a:solidFill>
                          <a:latin typeface="+mn-lt"/>
                          <a:cs typeface="Arial"/>
                        </a:rPr>
                        <a:t>12</a:t>
                      </a:r>
                    </a:p>
                  </a:txBody>
                  <a:tcPr marL="0" marR="0" marT="0" marB="0" anchor="ctr">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lnT w="12700" cap="flat" cmpd="sng" algn="ctr">
                      <a:solidFill>
                        <a:srgbClr val="7E7E7E"/>
                      </a:solidFill>
                      <a:prstDash val="solid"/>
                      <a:round/>
                      <a:headEnd type="none" w="med" len="med"/>
                      <a:tailEnd type="none" w="med" len="med"/>
                    </a:lnT>
                    <a:lnB w="12700" cap="flat" cmpd="sng" algn="ctr">
                      <a:solidFill>
                        <a:srgbClr val="7E7E7E"/>
                      </a:solidFill>
                      <a:prstDash val="solid"/>
                      <a:round/>
                      <a:headEnd type="none" w="med" len="med"/>
                      <a:tailEnd type="none" w="med" len="med"/>
                    </a:lnB>
                    <a:solidFill>
                      <a:schemeClr val="bg1">
                        <a:lumMod val="85000"/>
                      </a:schemeClr>
                    </a:solidFill>
                  </a:tcPr>
                </a:tc>
                <a:tc>
                  <a:txBody>
                    <a:bodyPr/>
                    <a:lstStyle/>
                    <a:p>
                      <a:pPr algn="ctr" rtl="0"/>
                      <a:r>
                        <a:rPr lang="en-GB" sz="1100" noProof="0" dirty="0">
                          <a:solidFill>
                            <a:srgbClr val="000000"/>
                          </a:solidFill>
                          <a:latin typeface="+mn-lt"/>
                          <a:cs typeface="Arial"/>
                        </a:rPr>
                        <a:t>13</a:t>
                      </a:r>
                    </a:p>
                  </a:txBody>
                  <a:tcPr marL="0" marR="0" marT="0" marB="0" anchor="ctr">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lnT w="12700" cap="flat" cmpd="sng" algn="ctr">
                      <a:solidFill>
                        <a:srgbClr val="7E7E7E"/>
                      </a:solidFill>
                      <a:prstDash val="solid"/>
                      <a:round/>
                      <a:headEnd type="none" w="med" len="med"/>
                      <a:tailEnd type="none" w="med" len="med"/>
                    </a:lnT>
                    <a:lnB w="12700" cap="flat" cmpd="sng" algn="ctr">
                      <a:solidFill>
                        <a:srgbClr val="7E7E7E"/>
                      </a:solidFill>
                      <a:prstDash val="solid"/>
                      <a:round/>
                      <a:headEnd type="none" w="med" len="med"/>
                      <a:tailEnd type="none" w="med" len="med"/>
                    </a:lnB>
                    <a:solidFill>
                      <a:schemeClr val="bg1">
                        <a:lumMod val="85000"/>
                      </a:schemeClr>
                    </a:solidFill>
                  </a:tcPr>
                </a:tc>
                <a:tc>
                  <a:txBody>
                    <a:bodyPr/>
                    <a:lstStyle/>
                    <a:p>
                      <a:pPr algn="ctr" rtl="0"/>
                      <a:r>
                        <a:rPr lang="en-GB" sz="1100" noProof="0" dirty="0">
                          <a:solidFill>
                            <a:srgbClr val="000000"/>
                          </a:solidFill>
                          <a:latin typeface="+mn-lt"/>
                          <a:cs typeface="Arial"/>
                        </a:rPr>
                        <a:t>14</a:t>
                      </a:r>
                    </a:p>
                  </a:txBody>
                  <a:tcPr marL="0" marR="0" marT="0" marB="0" anchor="ctr">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lnT w="12700" cap="flat" cmpd="sng" algn="ctr">
                      <a:solidFill>
                        <a:srgbClr val="7E7E7E"/>
                      </a:solidFill>
                      <a:prstDash val="solid"/>
                      <a:round/>
                      <a:headEnd type="none" w="med" len="med"/>
                      <a:tailEnd type="none" w="med" len="med"/>
                    </a:lnT>
                    <a:lnB w="12700" cap="flat" cmpd="sng" algn="ctr">
                      <a:solidFill>
                        <a:srgbClr val="7E7E7E"/>
                      </a:solidFill>
                      <a:prstDash val="solid"/>
                      <a:round/>
                      <a:headEnd type="none" w="med" len="med"/>
                      <a:tailEnd type="none" w="med" len="med"/>
                    </a:lnB>
                    <a:solidFill>
                      <a:schemeClr val="bg1">
                        <a:lumMod val="85000"/>
                      </a:schemeClr>
                    </a:solidFill>
                  </a:tcPr>
                </a:tc>
                <a:tc>
                  <a:txBody>
                    <a:bodyPr/>
                    <a:lstStyle/>
                    <a:p>
                      <a:pPr algn="ctr" rtl="0"/>
                      <a:r>
                        <a:rPr lang="en-GB" sz="1100" noProof="0" dirty="0">
                          <a:solidFill>
                            <a:srgbClr val="000000"/>
                          </a:solidFill>
                          <a:latin typeface="+mn-lt"/>
                          <a:cs typeface="Arial"/>
                        </a:rPr>
                        <a:t>15</a:t>
                      </a:r>
                    </a:p>
                  </a:txBody>
                  <a:tcPr marL="0" marR="0" marT="0" marB="0" anchor="ctr">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lnT w="12700" cap="flat" cmpd="sng" algn="ctr">
                      <a:solidFill>
                        <a:srgbClr val="7E7E7E"/>
                      </a:solidFill>
                      <a:prstDash val="solid"/>
                      <a:round/>
                      <a:headEnd type="none" w="med" len="med"/>
                      <a:tailEnd type="none" w="med" len="med"/>
                    </a:lnT>
                    <a:lnB w="12700" cap="flat" cmpd="sng" algn="ctr">
                      <a:solidFill>
                        <a:srgbClr val="7E7E7E"/>
                      </a:solidFill>
                      <a:prstDash val="solid"/>
                      <a:round/>
                      <a:headEnd type="none" w="med" len="med"/>
                      <a:tailEnd type="none" w="med" len="med"/>
                    </a:lnB>
                    <a:solidFill>
                      <a:schemeClr val="bg1">
                        <a:lumMod val="85000"/>
                      </a:schemeClr>
                    </a:solidFill>
                  </a:tcPr>
                </a:tc>
                <a:tc>
                  <a:txBody>
                    <a:bodyPr/>
                    <a:lstStyle/>
                    <a:p>
                      <a:pPr algn="ctr" rtl="0"/>
                      <a:r>
                        <a:rPr lang="en-GB" sz="1100" noProof="0" dirty="0">
                          <a:solidFill>
                            <a:srgbClr val="000000"/>
                          </a:solidFill>
                          <a:latin typeface="+mn-lt"/>
                          <a:cs typeface="Arial"/>
                        </a:rPr>
                        <a:t>16</a:t>
                      </a:r>
                    </a:p>
                  </a:txBody>
                  <a:tcPr marL="0" marR="0" marT="0" marB="0" anchor="ctr">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lnT w="12700" cap="flat" cmpd="sng" algn="ctr">
                      <a:solidFill>
                        <a:srgbClr val="7E7E7E"/>
                      </a:solidFill>
                      <a:prstDash val="solid"/>
                      <a:round/>
                      <a:headEnd type="none" w="med" len="med"/>
                      <a:tailEnd type="none" w="med" len="med"/>
                    </a:lnT>
                    <a:lnB w="12700" cap="flat" cmpd="sng" algn="ctr">
                      <a:solidFill>
                        <a:srgbClr val="7E7E7E"/>
                      </a:solidFill>
                      <a:prstDash val="solid"/>
                      <a:round/>
                      <a:headEnd type="none" w="med" len="med"/>
                      <a:tailEnd type="none" w="med" len="med"/>
                    </a:lnB>
                    <a:solidFill>
                      <a:schemeClr val="bg1">
                        <a:lumMod val="85000"/>
                      </a:schemeClr>
                    </a:solidFill>
                  </a:tcPr>
                </a:tc>
                <a:tc>
                  <a:txBody>
                    <a:bodyPr/>
                    <a:lstStyle/>
                    <a:p>
                      <a:pPr algn="ctr" rtl="0"/>
                      <a:r>
                        <a:rPr lang="en-GB" sz="1100" noProof="0" dirty="0">
                          <a:solidFill>
                            <a:srgbClr val="000000"/>
                          </a:solidFill>
                          <a:latin typeface="+mn-lt"/>
                          <a:cs typeface="Arial"/>
                        </a:rPr>
                        <a:t>17</a:t>
                      </a:r>
                    </a:p>
                  </a:txBody>
                  <a:tcPr marL="0" marR="0" marT="0" marB="0" anchor="ctr">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lnT w="12700" cap="flat" cmpd="sng" algn="ctr">
                      <a:solidFill>
                        <a:srgbClr val="7E7E7E"/>
                      </a:solidFill>
                      <a:prstDash val="solid"/>
                      <a:round/>
                      <a:headEnd type="none" w="med" len="med"/>
                      <a:tailEnd type="none" w="med" len="med"/>
                    </a:lnT>
                    <a:lnB w="12700" cap="flat" cmpd="sng" algn="ctr">
                      <a:solidFill>
                        <a:srgbClr val="7E7E7E"/>
                      </a:solidFill>
                      <a:prstDash val="solid"/>
                      <a:round/>
                      <a:headEnd type="none" w="med" len="med"/>
                      <a:tailEnd type="none" w="med" len="med"/>
                    </a:lnB>
                    <a:solidFill>
                      <a:schemeClr val="bg1">
                        <a:lumMod val="85000"/>
                      </a:schemeClr>
                    </a:solidFill>
                  </a:tcPr>
                </a:tc>
                <a:tc>
                  <a:txBody>
                    <a:bodyPr/>
                    <a:lstStyle/>
                    <a:p>
                      <a:pPr algn="ctr" rtl="0"/>
                      <a:r>
                        <a:rPr lang="en-GB" sz="1100" noProof="0" dirty="0">
                          <a:solidFill>
                            <a:srgbClr val="000000"/>
                          </a:solidFill>
                          <a:latin typeface="+mn-lt"/>
                          <a:cs typeface="Arial"/>
                        </a:rPr>
                        <a:t>18</a:t>
                      </a:r>
                    </a:p>
                  </a:txBody>
                  <a:tcPr marL="0" marR="0" marT="0" marB="0" anchor="ctr">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lnT w="12700" cap="flat" cmpd="sng" algn="ctr">
                      <a:solidFill>
                        <a:srgbClr val="7E7E7E"/>
                      </a:solidFill>
                      <a:prstDash val="solid"/>
                      <a:round/>
                      <a:headEnd type="none" w="med" len="med"/>
                      <a:tailEnd type="none" w="med" len="med"/>
                    </a:lnT>
                    <a:lnB w="12700" cap="flat" cmpd="sng" algn="ctr">
                      <a:solidFill>
                        <a:srgbClr val="7E7E7E"/>
                      </a:solidFill>
                      <a:prstDash val="solid"/>
                      <a:round/>
                      <a:headEnd type="none" w="med" len="med"/>
                      <a:tailEnd type="none" w="med" len="med"/>
                    </a:lnB>
                    <a:solidFill>
                      <a:schemeClr val="bg1">
                        <a:lumMod val="85000"/>
                      </a:schemeClr>
                    </a:solidFill>
                  </a:tcPr>
                </a:tc>
                <a:tc>
                  <a:txBody>
                    <a:bodyPr/>
                    <a:lstStyle/>
                    <a:p>
                      <a:pPr algn="ctr" rtl="0"/>
                      <a:r>
                        <a:rPr lang="en-GB" sz="1100" noProof="0" dirty="0">
                          <a:solidFill>
                            <a:srgbClr val="000000"/>
                          </a:solidFill>
                          <a:latin typeface="+mn-lt"/>
                          <a:cs typeface="Arial"/>
                        </a:rPr>
                        <a:t>19</a:t>
                      </a:r>
                    </a:p>
                  </a:txBody>
                  <a:tcPr marL="0" marR="0" marT="0" marB="0" anchor="ctr">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lnT w="12700" cap="flat" cmpd="sng" algn="ctr">
                      <a:solidFill>
                        <a:srgbClr val="7E7E7E"/>
                      </a:solidFill>
                      <a:prstDash val="solid"/>
                      <a:round/>
                      <a:headEnd type="none" w="med" len="med"/>
                      <a:tailEnd type="none" w="med" len="med"/>
                    </a:lnT>
                    <a:lnB w="12700" cap="flat" cmpd="sng" algn="ctr">
                      <a:solidFill>
                        <a:srgbClr val="7E7E7E"/>
                      </a:solidFill>
                      <a:prstDash val="solid"/>
                      <a:round/>
                      <a:headEnd type="none" w="med" len="med"/>
                      <a:tailEnd type="none" w="med" len="med"/>
                    </a:lnB>
                    <a:solidFill>
                      <a:schemeClr val="bg1">
                        <a:lumMod val="85000"/>
                      </a:schemeClr>
                    </a:solidFill>
                  </a:tcPr>
                </a:tc>
                <a:tc>
                  <a:txBody>
                    <a:bodyPr/>
                    <a:lstStyle/>
                    <a:p>
                      <a:pPr algn="ctr" rtl="0"/>
                      <a:r>
                        <a:rPr lang="en-GB" sz="1100" noProof="0" dirty="0">
                          <a:solidFill>
                            <a:srgbClr val="000000"/>
                          </a:solidFill>
                          <a:latin typeface="+mn-lt"/>
                          <a:cs typeface="Arial"/>
                        </a:rPr>
                        <a:t>20</a:t>
                      </a:r>
                    </a:p>
                  </a:txBody>
                  <a:tcPr marL="0" marR="0" marT="0" marB="0" anchor="ctr">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lnT w="12700" cap="flat" cmpd="sng" algn="ctr">
                      <a:solidFill>
                        <a:srgbClr val="7E7E7E"/>
                      </a:solidFill>
                      <a:prstDash val="solid"/>
                      <a:round/>
                      <a:headEnd type="none" w="med" len="med"/>
                      <a:tailEnd type="none" w="med" len="med"/>
                    </a:lnT>
                    <a:lnB w="12700" cap="flat" cmpd="sng" algn="ctr">
                      <a:solidFill>
                        <a:srgbClr val="7E7E7E"/>
                      </a:solidFill>
                      <a:prstDash val="solid"/>
                      <a:round/>
                      <a:headEnd type="none" w="med" len="med"/>
                      <a:tailEnd type="none" w="med" len="med"/>
                    </a:lnB>
                    <a:solidFill>
                      <a:schemeClr val="bg1">
                        <a:lumMod val="85000"/>
                      </a:schemeClr>
                    </a:solidFill>
                  </a:tcPr>
                </a:tc>
                <a:tc>
                  <a:txBody>
                    <a:bodyPr/>
                    <a:lstStyle/>
                    <a:p>
                      <a:pPr algn="ctr" rtl="0"/>
                      <a:r>
                        <a:rPr lang="en-GB" sz="1100" noProof="0" dirty="0">
                          <a:solidFill>
                            <a:srgbClr val="000000"/>
                          </a:solidFill>
                          <a:latin typeface="+mn-lt"/>
                          <a:cs typeface="Arial"/>
                        </a:rPr>
                        <a:t>21</a:t>
                      </a:r>
                    </a:p>
                  </a:txBody>
                  <a:tcPr marL="0" marR="0" marT="0" marB="0" anchor="ctr">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lnT w="12700" cap="flat" cmpd="sng" algn="ctr">
                      <a:solidFill>
                        <a:srgbClr val="7E7E7E"/>
                      </a:solidFill>
                      <a:prstDash val="solid"/>
                      <a:round/>
                      <a:headEnd type="none" w="med" len="med"/>
                      <a:tailEnd type="none" w="med" len="med"/>
                    </a:lnT>
                    <a:lnB w="12700" cap="flat" cmpd="sng" algn="ctr">
                      <a:solidFill>
                        <a:srgbClr val="7E7E7E"/>
                      </a:solidFill>
                      <a:prstDash val="solid"/>
                      <a:round/>
                      <a:headEnd type="none" w="med" len="med"/>
                      <a:tailEnd type="none" w="med" len="med"/>
                    </a:lnB>
                    <a:solidFill>
                      <a:schemeClr val="bg1">
                        <a:lumMod val="85000"/>
                      </a:schemeClr>
                    </a:solidFill>
                  </a:tcPr>
                </a:tc>
                <a:tc>
                  <a:txBody>
                    <a:bodyPr/>
                    <a:lstStyle/>
                    <a:p>
                      <a:pPr algn="ctr" rtl="0"/>
                      <a:r>
                        <a:rPr lang="en-GB" sz="1100" noProof="0" dirty="0">
                          <a:solidFill>
                            <a:srgbClr val="000000"/>
                          </a:solidFill>
                          <a:latin typeface="+mn-lt"/>
                          <a:cs typeface="Arial"/>
                        </a:rPr>
                        <a:t>22</a:t>
                      </a:r>
                    </a:p>
                  </a:txBody>
                  <a:tcPr marL="0" marR="0" marT="0" marB="0" anchor="ctr">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lnT w="12700" cap="flat" cmpd="sng" algn="ctr">
                      <a:solidFill>
                        <a:srgbClr val="7E7E7E"/>
                      </a:solidFill>
                      <a:prstDash val="solid"/>
                      <a:round/>
                      <a:headEnd type="none" w="med" len="med"/>
                      <a:tailEnd type="none" w="med" len="med"/>
                    </a:lnT>
                    <a:lnB w="12700" cap="flat" cmpd="sng" algn="ctr">
                      <a:solidFill>
                        <a:srgbClr val="7E7E7E"/>
                      </a:solidFill>
                      <a:prstDash val="solid"/>
                      <a:round/>
                      <a:headEnd type="none" w="med" len="med"/>
                      <a:tailEnd type="none" w="med" len="med"/>
                    </a:lnB>
                    <a:solidFill>
                      <a:schemeClr val="bg1">
                        <a:lumMod val="85000"/>
                      </a:schemeClr>
                    </a:solidFill>
                  </a:tcPr>
                </a:tc>
                <a:tc>
                  <a:txBody>
                    <a:bodyPr/>
                    <a:lstStyle/>
                    <a:p>
                      <a:pPr algn="ctr" rtl="0"/>
                      <a:r>
                        <a:rPr lang="en-GB" sz="1100" noProof="0" dirty="0">
                          <a:solidFill>
                            <a:srgbClr val="000000"/>
                          </a:solidFill>
                          <a:latin typeface="+mn-lt"/>
                          <a:cs typeface="Arial"/>
                        </a:rPr>
                        <a:t>23</a:t>
                      </a:r>
                    </a:p>
                  </a:txBody>
                  <a:tcPr marL="0" marR="0" marT="0" marB="0" anchor="ctr">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lnT w="12700" cap="flat" cmpd="sng" algn="ctr">
                      <a:solidFill>
                        <a:srgbClr val="7E7E7E"/>
                      </a:solidFill>
                      <a:prstDash val="solid"/>
                      <a:round/>
                      <a:headEnd type="none" w="med" len="med"/>
                      <a:tailEnd type="none" w="med" len="med"/>
                    </a:lnT>
                    <a:lnB w="12700" cap="flat" cmpd="sng" algn="ctr">
                      <a:solidFill>
                        <a:srgbClr val="7E7E7E"/>
                      </a:solidFill>
                      <a:prstDash val="solid"/>
                      <a:round/>
                      <a:headEnd type="none" w="med" len="med"/>
                      <a:tailEnd type="none" w="med" len="med"/>
                    </a:lnB>
                    <a:solidFill>
                      <a:schemeClr val="bg1">
                        <a:lumMod val="85000"/>
                      </a:schemeClr>
                    </a:solidFill>
                  </a:tcPr>
                </a:tc>
                <a:tc>
                  <a:txBody>
                    <a:bodyPr/>
                    <a:lstStyle/>
                    <a:p>
                      <a:pPr algn="ctr" rtl="0"/>
                      <a:r>
                        <a:rPr lang="en-GB" sz="1100" noProof="0" dirty="0">
                          <a:solidFill>
                            <a:srgbClr val="000000"/>
                          </a:solidFill>
                          <a:latin typeface="+mn-lt"/>
                          <a:cs typeface="Arial"/>
                        </a:rPr>
                        <a:t>24</a:t>
                      </a:r>
                    </a:p>
                  </a:txBody>
                  <a:tcPr marL="0" marR="0" marT="0" marB="0" anchor="ctr">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lnT w="12700" cap="flat" cmpd="sng" algn="ctr">
                      <a:solidFill>
                        <a:srgbClr val="7E7E7E"/>
                      </a:solidFill>
                      <a:prstDash val="solid"/>
                      <a:round/>
                      <a:headEnd type="none" w="med" len="med"/>
                      <a:tailEnd type="none" w="med" len="med"/>
                    </a:lnT>
                    <a:lnB w="12700" cap="flat" cmpd="sng" algn="ctr">
                      <a:solidFill>
                        <a:srgbClr val="7E7E7E"/>
                      </a:solidFill>
                      <a:prstDash val="solid"/>
                      <a:round/>
                      <a:headEnd type="none" w="med" len="med"/>
                      <a:tailEnd type="none" w="med" len="med"/>
                    </a:lnB>
                    <a:solidFill>
                      <a:schemeClr val="bg1">
                        <a:lumMod val="85000"/>
                      </a:schemeClr>
                    </a:solidFill>
                  </a:tcPr>
                </a:tc>
                <a:tc>
                  <a:txBody>
                    <a:bodyPr/>
                    <a:lstStyle/>
                    <a:p>
                      <a:pPr algn="ctr" rtl="0"/>
                      <a:r>
                        <a:rPr lang="en-GB" sz="1100" noProof="0" dirty="0">
                          <a:solidFill>
                            <a:srgbClr val="000000"/>
                          </a:solidFill>
                          <a:latin typeface="+mn-lt"/>
                          <a:cs typeface="Arial"/>
                        </a:rPr>
                        <a:t>25</a:t>
                      </a:r>
                    </a:p>
                  </a:txBody>
                  <a:tcPr marL="0" marR="0" marT="0" marB="0" anchor="ctr">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lnT w="12700" cap="flat" cmpd="sng" algn="ctr">
                      <a:solidFill>
                        <a:srgbClr val="7E7E7E"/>
                      </a:solidFill>
                      <a:prstDash val="solid"/>
                      <a:round/>
                      <a:headEnd type="none" w="med" len="med"/>
                      <a:tailEnd type="none" w="med" len="med"/>
                    </a:lnT>
                    <a:lnB w="12700" cap="flat" cmpd="sng" algn="ctr">
                      <a:solidFill>
                        <a:srgbClr val="7E7E7E"/>
                      </a:solidFill>
                      <a:prstDash val="solid"/>
                      <a:round/>
                      <a:headEnd type="none" w="med" len="med"/>
                      <a:tailEnd type="none" w="med" len="med"/>
                    </a:lnB>
                    <a:solidFill>
                      <a:schemeClr val="bg1">
                        <a:lumMod val="85000"/>
                      </a:schemeClr>
                    </a:solidFill>
                  </a:tcPr>
                </a:tc>
                <a:tc>
                  <a:txBody>
                    <a:bodyPr/>
                    <a:lstStyle/>
                    <a:p>
                      <a:pPr algn="ctr" rtl="0"/>
                      <a:r>
                        <a:rPr lang="en-GB" sz="1100" noProof="0" dirty="0">
                          <a:solidFill>
                            <a:srgbClr val="000000"/>
                          </a:solidFill>
                          <a:latin typeface="+mn-lt"/>
                          <a:cs typeface="Arial"/>
                        </a:rPr>
                        <a:t>26</a:t>
                      </a:r>
                    </a:p>
                  </a:txBody>
                  <a:tcPr marL="0" marR="0" marT="0" marB="0" anchor="ctr">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lnT w="12700" cap="flat" cmpd="sng" algn="ctr">
                      <a:solidFill>
                        <a:srgbClr val="7E7E7E"/>
                      </a:solidFill>
                      <a:prstDash val="solid"/>
                      <a:round/>
                      <a:headEnd type="none" w="med" len="med"/>
                      <a:tailEnd type="none" w="med" len="med"/>
                    </a:lnT>
                    <a:lnB w="12700" cap="flat" cmpd="sng" algn="ctr">
                      <a:solidFill>
                        <a:srgbClr val="7E7E7E"/>
                      </a:solidFill>
                      <a:prstDash val="solid"/>
                      <a:round/>
                      <a:headEnd type="none" w="med" len="med"/>
                      <a:tailEnd type="none" w="med" len="med"/>
                    </a:lnB>
                    <a:solidFill>
                      <a:schemeClr val="bg1">
                        <a:lumMod val="85000"/>
                      </a:schemeClr>
                    </a:solidFill>
                  </a:tcPr>
                </a:tc>
                <a:tc>
                  <a:txBody>
                    <a:bodyPr/>
                    <a:lstStyle/>
                    <a:p>
                      <a:pPr algn="ctr" rtl="0"/>
                      <a:r>
                        <a:rPr lang="en-GB" sz="1100" noProof="0" dirty="0">
                          <a:solidFill>
                            <a:srgbClr val="000000"/>
                          </a:solidFill>
                          <a:latin typeface="+mn-lt"/>
                          <a:cs typeface="Arial"/>
                        </a:rPr>
                        <a:t>27</a:t>
                      </a:r>
                    </a:p>
                  </a:txBody>
                  <a:tcPr marL="0" marR="0" marT="0" marB="0" anchor="ctr">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lnT w="12700" cap="flat" cmpd="sng" algn="ctr">
                      <a:solidFill>
                        <a:srgbClr val="7E7E7E"/>
                      </a:solidFill>
                      <a:prstDash val="solid"/>
                      <a:round/>
                      <a:headEnd type="none" w="med" len="med"/>
                      <a:tailEnd type="none" w="med" len="med"/>
                    </a:lnT>
                    <a:lnB w="12700" cap="flat" cmpd="sng" algn="ctr">
                      <a:solidFill>
                        <a:srgbClr val="7E7E7E"/>
                      </a:solidFill>
                      <a:prstDash val="solid"/>
                      <a:round/>
                      <a:headEnd type="none" w="med" len="med"/>
                      <a:tailEnd type="none" w="med" len="med"/>
                    </a:lnB>
                    <a:solidFill>
                      <a:schemeClr val="bg1">
                        <a:lumMod val="85000"/>
                      </a:schemeClr>
                    </a:solidFill>
                  </a:tcPr>
                </a:tc>
                <a:tc>
                  <a:txBody>
                    <a:bodyPr/>
                    <a:lstStyle/>
                    <a:p>
                      <a:pPr algn="ctr" rtl="0"/>
                      <a:r>
                        <a:rPr lang="en-GB" sz="1100" noProof="0" dirty="0">
                          <a:solidFill>
                            <a:srgbClr val="000000"/>
                          </a:solidFill>
                          <a:latin typeface="+mn-lt"/>
                          <a:cs typeface="Arial"/>
                        </a:rPr>
                        <a:t>28</a:t>
                      </a:r>
                    </a:p>
                  </a:txBody>
                  <a:tcPr marL="0" marR="0" marT="0" marB="0" anchor="ctr">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lnT w="12700" cap="flat" cmpd="sng" algn="ctr">
                      <a:solidFill>
                        <a:srgbClr val="7E7E7E"/>
                      </a:solidFill>
                      <a:prstDash val="solid"/>
                      <a:round/>
                      <a:headEnd type="none" w="med" len="med"/>
                      <a:tailEnd type="none" w="med" len="med"/>
                    </a:lnT>
                    <a:lnB w="12700" cap="flat" cmpd="sng" algn="ctr">
                      <a:solidFill>
                        <a:srgbClr val="7E7E7E"/>
                      </a:solidFill>
                      <a:prstDash val="solid"/>
                      <a:round/>
                      <a:headEnd type="none" w="med" len="med"/>
                      <a:tailEnd type="none" w="med" len="med"/>
                    </a:lnB>
                    <a:solidFill>
                      <a:schemeClr val="bg1">
                        <a:lumMod val="85000"/>
                      </a:schemeClr>
                    </a:solidFill>
                  </a:tcPr>
                </a:tc>
                <a:tc>
                  <a:txBody>
                    <a:bodyPr/>
                    <a:lstStyle/>
                    <a:p>
                      <a:pPr algn="ctr" rtl="0"/>
                      <a:r>
                        <a:rPr lang="en-GB" sz="1100" noProof="0" dirty="0">
                          <a:solidFill>
                            <a:srgbClr val="000000"/>
                          </a:solidFill>
                          <a:latin typeface="+mn-lt"/>
                          <a:cs typeface="Arial"/>
                        </a:rPr>
                        <a:t>29</a:t>
                      </a:r>
                    </a:p>
                  </a:txBody>
                  <a:tcPr marL="0" marR="0" marT="0" marB="0" anchor="ctr">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lnT w="12700" cap="flat" cmpd="sng" algn="ctr">
                      <a:solidFill>
                        <a:srgbClr val="7E7E7E"/>
                      </a:solidFill>
                      <a:prstDash val="solid"/>
                      <a:round/>
                      <a:headEnd type="none" w="med" len="med"/>
                      <a:tailEnd type="none" w="med" len="med"/>
                    </a:lnT>
                    <a:lnB w="12700" cap="flat" cmpd="sng" algn="ctr">
                      <a:solidFill>
                        <a:srgbClr val="7E7E7E"/>
                      </a:solidFill>
                      <a:prstDash val="solid"/>
                      <a:round/>
                      <a:headEnd type="none" w="med" len="med"/>
                      <a:tailEnd type="none" w="med" len="med"/>
                    </a:lnB>
                    <a:solidFill>
                      <a:schemeClr val="bg1">
                        <a:lumMod val="85000"/>
                      </a:schemeClr>
                    </a:solidFill>
                  </a:tcPr>
                </a:tc>
                <a:tc>
                  <a:txBody>
                    <a:bodyPr/>
                    <a:lstStyle/>
                    <a:p>
                      <a:pPr algn="ctr" rtl="0"/>
                      <a:r>
                        <a:rPr lang="en-GB" sz="1100" noProof="0" dirty="0">
                          <a:solidFill>
                            <a:srgbClr val="000000"/>
                          </a:solidFill>
                          <a:latin typeface="+mn-lt"/>
                          <a:cs typeface="Arial"/>
                        </a:rPr>
                        <a:t>30</a:t>
                      </a:r>
                    </a:p>
                  </a:txBody>
                  <a:tcPr marL="0" marR="0" marT="0" marB="0" anchor="ctr">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lnT w="12700" cap="flat" cmpd="sng" algn="ctr">
                      <a:solidFill>
                        <a:srgbClr val="7E7E7E"/>
                      </a:solidFill>
                      <a:prstDash val="solid"/>
                      <a:round/>
                      <a:headEnd type="none" w="med" len="med"/>
                      <a:tailEnd type="none" w="med" len="med"/>
                    </a:lnT>
                    <a:lnB w="12700" cap="flat" cmpd="sng" algn="ctr">
                      <a:solidFill>
                        <a:srgbClr val="7E7E7E"/>
                      </a:solidFill>
                      <a:prstDash val="solid"/>
                      <a:round/>
                      <a:headEnd type="none" w="med" len="med"/>
                      <a:tailEnd type="none" w="med" len="med"/>
                    </a:lnB>
                    <a:solidFill>
                      <a:schemeClr val="bg1">
                        <a:lumMod val="85000"/>
                      </a:schemeClr>
                    </a:solidFill>
                  </a:tcPr>
                </a:tc>
                <a:tc>
                  <a:txBody>
                    <a:bodyPr/>
                    <a:lstStyle/>
                    <a:p>
                      <a:pPr algn="ctr" rtl="0"/>
                      <a:r>
                        <a:rPr lang="en-GB" sz="1100" noProof="0" dirty="0">
                          <a:solidFill>
                            <a:srgbClr val="000000"/>
                          </a:solidFill>
                          <a:latin typeface="+mn-lt"/>
                          <a:cs typeface="Arial"/>
                        </a:rPr>
                        <a:t>31</a:t>
                      </a:r>
                    </a:p>
                  </a:txBody>
                  <a:tcPr marL="0" marR="0" marT="0" marB="0" anchor="ctr">
                    <a:lnL w="12700" cap="flat" cmpd="sng" algn="ctr">
                      <a:solidFill>
                        <a:srgbClr val="FFFFFF"/>
                      </a:solidFill>
                      <a:prstDash val="sysDot"/>
                      <a:round/>
                      <a:headEnd type="none" w="med" len="med"/>
                      <a:tailEnd type="none" w="med" len="med"/>
                    </a:lnL>
                    <a:lnR w="12700" cap="flat" cmpd="sng" algn="ctr">
                      <a:solidFill>
                        <a:srgbClr val="7E7E7E"/>
                      </a:solidFill>
                      <a:prstDash val="solid"/>
                      <a:round/>
                      <a:headEnd type="none" w="med" len="med"/>
                      <a:tailEnd type="none" w="med" len="med"/>
                    </a:lnR>
                    <a:lnT w="12700" cap="flat" cmpd="sng" algn="ctr">
                      <a:solidFill>
                        <a:srgbClr val="7E7E7E"/>
                      </a:solidFill>
                      <a:prstDash val="solid"/>
                      <a:round/>
                      <a:headEnd type="none" w="med" len="med"/>
                      <a:tailEnd type="none" w="med" len="med"/>
                    </a:lnT>
                    <a:lnB w="12700" cap="flat" cmpd="sng" algn="ctr">
                      <a:solidFill>
                        <a:srgbClr val="7E7E7E"/>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1"/>
                  </a:ext>
                </a:extLst>
              </a:tr>
              <a:tr h="281119">
                <a:tc>
                  <a:txBody>
                    <a:bodyPr/>
                    <a:lstStyle/>
                    <a:p>
                      <a:pPr rtl="0"/>
                      <a:r>
                        <a:rPr lang="en-GB" sz="1200" noProof="0" dirty="0">
                          <a:solidFill>
                            <a:schemeClr val="tx1"/>
                          </a:solidFill>
                          <a:latin typeface="+mn-lt"/>
                          <a:cs typeface="Arial" panose="020B0604020202020204" pitchFamily="34" charset="0"/>
                        </a:rPr>
                        <a:t>Part 2</a:t>
                      </a:r>
                    </a:p>
                  </a:txBody>
                  <a:tcPr marL="85726" marR="85726" marT="42863" marB="42863" anchor="ctr">
                    <a:lnL w="12700" cap="flat" cmpd="sng" algn="ctr">
                      <a:solidFill>
                        <a:srgbClr val="7E7E7E"/>
                      </a:solidFill>
                      <a:prstDash val="solid"/>
                      <a:round/>
                      <a:headEnd type="none" w="med" len="med"/>
                      <a:tailEnd type="none" w="med" len="med"/>
                    </a:lnL>
                    <a:lnR w="12700" cap="flat" cmpd="sng" algn="ctr">
                      <a:solidFill>
                        <a:srgbClr val="7E7E7E"/>
                      </a:solidFill>
                      <a:prstDash val="solid"/>
                      <a:round/>
                      <a:headEnd type="none" w="med" len="med"/>
                      <a:tailEnd type="none" w="med" len="med"/>
                    </a:lnR>
                    <a:lnT w="12700" cap="flat" cmpd="sng" algn="ctr">
                      <a:solidFill>
                        <a:srgbClr val="7E7E7E"/>
                      </a:solidFill>
                      <a:prstDash val="solid"/>
                      <a:round/>
                      <a:headEnd type="none" w="med" len="med"/>
                      <a:tailEnd type="none" w="med" len="med"/>
                    </a:lnT>
                    <a:solidFill>
                      <a:schemeClr val="bg1">
                        <a:lumMod val="75000"/>
                      </a:schemeClr>
                    </a:solidFill>
                  </a:tcPr>
                </a:tc>
                <a:tc>
                  <a:txBody>
                    <a:bodyPr/>
                    <a:lstStyle/>
                    <a:p>
                      <a:pPr rtl="0"/>
                      <a:endParaRPr lang="en-GB" sz="1700" noProof="0">
                        <a:latin typeface="+mn-lt"/>
                      </a:endParaRPr>
                    </a:p>
                  </a:txBody>
                  <a:tcPr marL="85726" marR="85726" marT="42863" marB="42863">
                    <a:lnL w="12700" cap="flat" cmpd="sng" algn="ctr">
                      <a:solidFill>
                        <a:srgbClr val="7E7E7E"/>
                      </a:solidFill>
                      <a:prstDash val="solid"/>
                      <a:round/>
                      <a:headEnd type="none" w="med" len="med"/>
                      <a:tailEnd type="none" w="med" len="med"/>
                    </a:lnL>
                    <a:lnR w="12700" cap="flat" cmpd="sng" algn="ctr">
                      <a:solidFill>
                        <a:srgbClr val="FFFFFF"/>
                      </a:solidFill>
                      <a:prstDash val="sysDot"/>
                      <a:round/>
                      <a:headEnd type="none" w="med" len="med"/>
                      <a:tailEnd type="none" w="med" len="med"/>
                    </a:lnR>
                    <a:lnT w="12700" cap="flat" cmpd="sng" algn="ctr">
                      <a:solidFill>
                        <a:srgbClr val="7E7E7E"/>
                      </a:solidFill>
                      <a:prstDash val="solid"/>
                      <a:round/>
                      <a:headEnd type="none" w="med" len="med"/>
                      <a:tailEnd type="none" w="med" len="med"/>
                    </a:lnT>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lnT w="12700" cap="flat" cmpd="sng" algn="ctr">
                      <a:solidFill>
                        <a:srgbClr val="7E7E7E"/>
                      </a:solidFill>
                      <a:prstDash val="solid"/>
                      <a:round/>
                      <a:headEnd type="none" w="med" len="med"/>
                      <a:tailEnd type="none" w="med" len="med"/>
                    </a:lnT>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lnT w="12700" cap="flat" cmpd="sng" algn="ctr">
                      <a:solidFill>
                        <a:srgbClr val="7E7E7E"/>
                      </a:solidFill>
                      <a:prstDash val="solid"/>
                      <a:round/>
                      <a:headEnd type="none" w="med" len="med"/>
                      <a:tailEnd type="none" w="med" len="med"/>
                    </a:lnT>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lnT w="12700" cap="flat" cmpd="sng" algn="ctr">
                      <a:solidFill>
                        <a:srgbClr val="7E7E7E"/>
                      </a:solidFill>
                      <a:prstDash val="solid"/>
                      <a:round/>
                      <a:headEnd type="none" w="med" len="med"/>
                      <a:tailEnd type="none" w="med" len="med"/>
                    </a:lnT>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lnT w="12700" cap="flat" cmpd="sng" algn="ctr">
                      <a:solidFill>
                        <a:srgbClr val="7E7E7E"/>
                      </a:solidFill>
                      <a:prstDash val="solid"/>
                      <a:round/>
                      <a:headEnd type="none" w="med" len="med"/>
                      <a:tailEnd type="none" w="med" len="med"/>
                    </a:lnT>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lnT w="12700" cap="flat" cmpd="sng" algn="ctr">
                      <a:solidFill>
                        <a:srgbClr val="7E7E7E"/>
                      </a:solidFill>
                      <a:prstDash val="solid"/>
                      <a:round/>
                      <a:headEnd type="none" w="med" len="med"/>
                      <a:tailEnd type="none" w="med" len="med"/>
                    </a:lnT>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lnT w="12700" cap="flat" cmpd="sng" algn="ctr">
                      <a:solidFill>
                        <a:srgbClr val="7E7E7E"/>
                      </a:solidFill>
                      <a:prstDash val="solid"/>
                      <a:round/>
                      <a:headEnd type="none" w="med" len="med"/>
                      <a:tailEnd type="none" w="med" len="med"/>
                    </a:lnT>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lnT w="12700" cap="flat" cmpd="sng" algn="ctr">
                      <a:solidFill>
                        <a:srgbClr val="7E7E7E"/>
                      </a:solidFill>
                      <a:prstDash val="solid"/>
                      <a:round/>
                      <a:headEnd type="none" w="med" len="med"/>
                      <a:tailEnd type="none" w="med" len="med"/>
                    </a:lnT>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lnT w="12700" cap="flat" cmpd="sng" algn="ctr">
                      <a:solidFill>
                        <a:srgbClr val="7E7E7E"/>
                      </a:solidFill>
                      <a:prstDash val="solid"/>
                      <a:round/>
                      <a:headEnd type="none" w="med" len="med"/>
                      <a:tailEnd type="none" w="med" len="med"/>
                    </a:lnT>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lnT w="12700" cap="flat" cmpd="sng" algn="ctr">
                      <a:solidFill>
                        <a:srgbClr val="7E7E7E"/>
                      </a:solidFill>
                      <a:prstDash val="solid"/>
                      <a:round/>
                      <a:headEnd type="none" w="med" len="med"/>
                      <a:tailEnd type="none" w="med" len="med"/>
                    </a:lnT>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lnT w="12700" cap="flat" cmpd="sng" algn="ctr">
                      <a:solidFill>
                        <a:srgbClr val="7E7E7E"/>
                      </a:solidFill>
                      <a:prstDash val="solid"/>
                      <a:round/>
                      <a:headEnd type="none" w="med" len="med"/>
                      <a:tailEnd type="none" w="med" len="med"/>
                    </a:lnT>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lnT w="12700" cap="flat" cmpd="sng" algn="ctr">
                      <a:solidFill>
                        <a:srgbClr val="7E7E7E"/>
                      </a:solidFill>
                      <a:prstDash val="solid"/>
                      <a:round/>
                      <a:headEnd type="none" w="med" len="med"/>
                      <a:tailEnd type="none" w="med" len="med"/>
                    </a:lnT>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lnT w="12700" cap="flat" cmpd="sng" algn="ctr">
                      <a:solidFill>
                        <a:srgbClr val="7E7E7E"/>
                      </a:solidFill>
                      <a:prstDash val="solid"/>
                      <a:round/>
                      <a:headEnd type="none" w="med" len="med"/>
                      <a:tailEnd type="none" w="med" len="med"/>
                    </a:lnT>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lnT w="12700" cap="flat" cmpd="sng" algn="ctr">
                      <a:solidFill>
                        <a:srgbClr val="7E7E7E"/>
                      </a:solidFill>
                      <a:prstDash val="solid"/>
                      <a:round/>
                      <a:headEnd type="none" w="med" len="med"/>
                      <a:tailEnd type="none" w="med" len="med"/>
                    </a:lnT>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lnT w="12700" cap="flat" cmpd="sng" algn="ctr">
                      <a:solidFill>
                        <a:srgbClr val="7E7E7E"/>
                      </a:solidFill>
                      <a:prstDash val="solid"/>
                      <a:round/>
                      <a:headEnd type="none" w="med" len="med"/>
                      <a:tailEnd type="none" w="med" len="med"/>
                    </a:lnT>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lnT w="12700" cap="flat" cmpd="sng" algn="ctr">
                      <a:solidFill>
                        <a:srgbClr val="7E7E7E"/>
                      </a:solidFill>
                      <a:prstDash val="solid"/>
                      <a:round/>
                      <a:headEnd type="none" w="med" len="med"/>
                      <a:tailEnd type="none" w="med" len="med"/>
                    </a:lnT>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lnT w="12700" cap="flat" cmpd="sng" algn="ctr">
                      <a:solidFill>
                        <a:srgbClr val="7E7E7E"/>
                      </a:solidFill>
                      <a:prstDash val="solid"/>
                      <a:round/>
                      <a:headEnd type="none" w="med" len="med"/>
                      <a:tailEnd type="none" w="med" len="med"/>
                    </a:lnT>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lnT w="12700" cap="flat" cmpd="sng" algn="ctr">
                      <a:solidFill>
                        <a:srgbClr val="7E7E7E"/>
                      </a:solidFill>
                      <a:prstDash val="solid"/>
                      <a:round/>
                      <a:headEnd type="none" w="med" len="med"/>
                      <a:tailEnd type="none" w="med" len="med"/>
                    </a:lnT>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lnT w="12700" cap="flat" cmpd="sng" algn="ctr">
                      <a:solidFill>
                        <a:srgbClr val="7E7E7E"/>
                      </a:solidFill>
                      <a:prstDash val="solid"/>
                      <a:round/>
                      <a:headEnd type="none" w="med" len="med"/>
                      <a:tailEnd type="none" w="med" len="med"/>
                    </a:lnT>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lnT w="12700" cap="flat" cmpd="sng" algn="ctr">
                      <a:solidFill>
                        <a:srgbClr val="7E7E7E"/>
                      </a:solidFill>
                      <a:prstDash val="solid"/>
                      <a:round/>
                      <a:headEnd type="none" w="med" len="med"/>
                      <a:tailEnd type="none" w="med" len="med"/>
                    </a:lnT>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lnT w="12700" cap="flat" cmpd="sng" algn="ctr">
                      <a:solidFill>
                        <a:srgbClr val="7E7E7E"/>
                      </a:solidFill>
                      <a:prstDash val="solid"/>
                      <a:round/>
                      <a:headEnd type="none" w="med" len="med"/>
                      <a:tailEnd type="none" w="med" len="med"/>
                    </a:lnT>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lnT w="12700" cap="flat" cmpd="sng" algn="ctr">
                      <a:solidFill>
                        <a:srgbClr val="7E7E7E"/>
                      </a:solidFill>
                      <a:prstDash val="solid"/>
                      <a:round/>
                      <a:headEnd type="none" w="med" len="med"/>
                      <a:tailEnd type="none" w="med" len="med"/>
                    </a:lnT>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lnT w="12700" cap="flat" cmpd="sng" algn="ctr">
                      <a:solidFill>
                        <a:srgbClr val="7E7E7E"/>
                      </a:solidFill>
                      <a:prstDash val="solid"/>
                      <a:round/>
                      <a:headEnd type="none" w="med" len="med"/>
                      <a:tailEnd type="none" w="med" len="med"/>
                    </a:lnT>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lnT w="12700" cap="flat" cmpd="sng" algn="ctr">
                      <a:solidFill>
                        <a:srgbClr val="7E7E7E"/>
                      </a:solidFill>
                      <a:prstDash val="solid"/>
                      <a:round/>
                      <a:headEnd type="none" w="med" len="med"/>
                      <a:tailEnd type="none" w="med" len="med"/>
                    </a:lnT>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lnT w="12700" cap="flat" cmpd="sng" algn="ctr">
                      <a:solidFill>
                        <a:srgbClr val="7E7E7E"/>
                      </a:solidFill>
                      <a:prstDash val="solid"/>
                      <a:round/>
                      <a:headEnd type="none" w="med" len="med"/>
                      <a:tailEnd type="none" w="med" len="med"/>
                    </a:lnT>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lnT w="12700" cap="flat" cmpd="sng" algn="ctr">
                      <a:solidFill>
                        <a:srgbClr val="7E7E7E"/>
                      </a:solidFill>
                      <a:prstDash val="solid"/>
                      <a:round/>
                      <a:headEnd type="none" w="med" len="med"/>
                      <a:tailEnd type="none" w="med" len="med"/>
                    </a:lnT>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lnT w="12700" cap="flat" cmpd="sng" algn="ctr">
                      <a:solidFill>
                        <a:srgbClr val="7E7E7E"/>
                      </a:solidFill>
                      <a:prstDash val="solid"/>
                      <a:round/>
                      <a:headEnd type="none" w="med" len="med"/>
                      <a:tailEnd type="none" w="med" len="med"/>
                    </a:lnT>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lnT w="12700" cap="flat" cmpd="sng" algn="ctr">
                      <a:solidFill>
                        <a:srgbClr val="7E7E7E"/>
                      </a:solidFill>
                      <a:prstDash val="solid"/>
                      <a:round/>
                      <a:headEnd type="none" w="med" len="med"/>
                      <a:tailEnd type="none" w="med" len="med"/>
                    </a:lnT>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lnT w="12700" cap="flat" cmpd="sng" algn="ctr">
                      <a:solidFill>
                        <a:srgbClr val="7E7E7E"/>
                      </a:solidFill>
                      <a:prstDash val="solid"/>
                      <a:round/>
                      <a:headEnd type="none" w="med" len="med"/>
                      <a:tailEnd type="none" w="med" len="med"/>
                    </a:lnT>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lnT w="12700" cap="flat" cmpd="sng" algn="ctr">
                      <a:solidFill>
                        <a:srgbClr val="7E7E7E"/>
                      </a:solidFill>
                      <a:prstDash val="solid"/>
                      <a:round/>
                      <a:headEnd type="none" w="med" len="med"/>
                      <a:tailEnd type="none" w="med" len="med"/>
                    </a:lnT>
                    <a:solidFill>
                      <a:schemeClr val="bg1">
                        <a:lumMod val="85000"/>
                      </a:schemeClr>
                    </a:solidFill>
                  </a:tcPr>
                </a:tc>
                <a:tc>
                  <a:txBody>
                    <a:bodyPr/>
                    <a:lstStyle/>
                    <a:p>
                      <a:pPr marL="0" algn="r" defTabSz="914400" rtl="0" eaLnBrk="1" latinLnBrk="0" hangingPunct="1"/>
                      <a:endParaRPr lang="en-GB" sz="1400" kern="1200" noProof="0">
                        <a:solidFill>
                          <a:schemeClr val="accent4"/>
                        </a:solidFill>
                        <a:latin typeface="+mn-lt"/>
                        <a:ea typeface="+mn-ea"/>
                        <a:cs typeface="+mn-cs"/>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7E7E7E"/>
                      </a:solidFill>
                      <a:prstDash val="solid"/>
                      <a:round/>
                      <a:headEnd type="none" w="med" len="med"/>
                      <a:tailEnd type="none" w="med" len="med"/>
                    </a:lnR>
                    <a:lnT w="12700" cap="flat" cmpd="sng" algn="ctr">
                      <a:solidFill>
                        <a:srgbClr val="7E7E7E"/>
                      </a:solidFill>
                      <a:prstDash val="solid"/>
                      <a:round/>
                      <a:headEnd type="none" w="med" len="med"/>
                      <a:tailEnd type="none" w="med" len="med"/>
                    </a:lnT>
                    <a:solidFill>
                      <a:schemeClr val="bg1">
                        <a:lumMod val="85000"/>
                      </a:schemeClr>
                    </a:solidFill>
                  </a:tcPr>
                </a:tc>
                <a:extLst>
                  <a:ext uri="{0D108BD9-81ED-4DB2-BD59-A6C34878D82A}">
                    <a16:rowId xmlns:a16="http://schemas.microsoft.com/office/drawing/2014/main" val="10002"/>
                  </a:ext>
                </a:extLst>
              </a:tr>
              <a:tr h="281119">
                <a:tc>
                  <a:txBody>
                    <a:bodyPr/>
                    <a:lstStyle/>
                    <a:p>
                      <a:pPr rtl="0"/>
                      <a:r>
                        <a:rPr lang="de-DE" sz="1200" noProof="0" dirty="0">
                          <a:solidFill>
                            <a:schemeClr val="tx1"/>
                          </a:solidFill>
                          <a:latin typeface="+mn-lt"/>
                          <a:cs typeface="Arial" panose="020B0604020202020204" pitchFamily="34" charset="0"/>
                        </a:rPr>
                        <a:t>Buffer</a:t>
                      </a:r>
                      <a:endParaRPr lang="en-GB" sz="1200" noProof="0" dirty="0">
                        <a:solidFill>
                          <a:schemeClr val="tx1"/>
                        </a:solidFill>
                        <a:latin typeface="+mn-lt"/>
                        <a:cs typeface="Arial" panose="020B0604020202020204" pitchFamily="34" charset="0"/>
                      </a:endParaRPr>
                    </a:p>
                  </a:txBody>
                  <a:tcPr marL="85726" marR="85726" marT="42863" marB="42863" anchor="ctr">
                    <a:lnL w="12700" cap="flat" cmpd="sng" algn="ctr">
                      <a:solidFill>
                        <a:srgbClr val="7E7E7E"/>
                      </a:solidFill>
                      <a:prstDash val="solid"/>
                      <a:round/>
                      <a:headEnd type="none" w="med" len="med"/>
                      <a:tailEnd type="none" w="med" len="med"/>
                    </a:lnL>
                    <a:lnR w="12700" cap="flat" cmpd="sng" algn="ctr">
                      <a:solidFill>
                        <a:srgbClr val="7E7E7E"/>
                      </a:solidFill>
                      <a:prstDash val="solid"/>
                      <a:round/>
                      <a:headEnd type="none" w="med" len="med"/>
                      <a:tailEnd type="none" w="med" len="med"/>
                    </a:lnR>
                    <a:solidFill>
                      <a:schemeClr val="bg1">
                        <a:lumMod val="75000"/>
                      </a:schemeClr>
                    </a:solidFill>
                  </a:tcPr>
                </a:tc>
                <a:tc>
                  <a:txBody>
                    <a:bodyPr/>
                    <a:lstStyle/>
                    <a:p>
                      <a:pPr rtl="0"/>
                      <a:endParaRPr lang="en-GB" sz="1700" noProof="0">
                        <a:latin typeface="+mn-lt"/>
                      </a:endParaRPr>
                    </a:p>
                  </a:txBody>
                  <a:tcPr marL="85726" marR="85726" marT="42863" marB="42863">
                    <a:lnL w="12700" cap="flat" cmpd="sng" algn="ctr">
                      <a:solidFill>
                        <a:srgbClr val="7E7E7E"/>
                      </a:solidFill>
                      <a:prstDash val="solid"/>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marL="0" algn="r" defTabSz="914400" rtl="0" eaLnBrk="1" latinLnBrk="0" hangingPunct="1"/>
                      <a:endParaRPr lang="en-GB" sz="1400" kern="1200" noProof="0">
                        <a:solidFill>
                          <a:schemeClr val="accent4"/>
                        </a:solidFill>
                        <a:latin typeface="+mn-lt"/>
                        <a:ea typeface="+mn-ea"/>
                        <a:cs typeface="+mn-cs"/>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7E7E7E"/>
                      </a:solidFill>
                      <a:prstDash val="solid"/>
                      <a:round/>
                      <a:headEnd type="none" w="med" len="med"/>
                      <a:tailEnd type="none" w="med" len="med"/>
                    </a:lnR>
                    <a:solidFill>
                      <a:schemeClr val="bg1">
                        <a:lumMod val="85000"/>
                      </a:schemeClr>
                    </a:solidFill>
                  </a:tcPr>
                </a:tc>
                <a:extLst>
                  <a:ext uri="{0D108BD9-81ED-4DB2-BD59-A6C34878D82A}">
                    <a16:rowId xmlns:a16="http://schemas.microsoft.com/office/drawing/2014/main" val="10003"/>
                  </a:ext>
                </a:extLst>
              </a:tr>
              <a:tr h="281119">
                <a:tc>
                  <a:txBody>
                    <a:bodyPr/>
                    <a:lstStyle/>
                    <a:p>
                      <a:pPr rtl="0"/>
                      <a:r>
                        <a:rPr lang="de-DE" sz="1200" noProof="0" dirty="0">
                          <a:solidFill>
                            <a:schemeClr val="tx1"/>
                          </a:solidFill>
                          <a:latin typeface="+mn-lt"/>
                          <a:cs typeface="Arial" panose="020B0604020202020204" pitchFamily="34" charset="0"/>
                        </a:rPr>
                        <a:t>Part 3</a:t>
                      </a:r>
                      <a:endParaRPr lang="en-GB" sz="1200" noProof="0" dirty="0">
                        <a:solidFill>
                          <a:schemeClr val="tx1"/>
                        </a:solidFill>
                        <a:latin typeface="+mn-lt"/>
                        <a:cs typeface="Arial" panose="020B0604020202020204" pitchFamily="34" charset="0"/>
                      </a:endParaRPr>
                    </a:p>
                  </a:txBody>
                  <a:tcPr marL="85726" marR="85726" marT="42863" marB="42863" anchor="ctr">
                    <a:lnL w="12700" cap="flat" cmpd="sng" algn="ctr">
                      <a:solidFill>
                        <a:srgbClr val="7E7E7E"/>
                      </a:solidFill>
                      <a:prstDash val="solid"/>
                      <a:round/>
                      <a:headEnd type="none" w="med" len="med"/>
                      <a:tailEnd type="none" w="med" len="med"/>
                    </a:lnL>
                    <a:lnR w="12700" cap="flat" cmpd="sng" algn="ctr">
                      <a:solidFill>
                        <a:srgbClr val="7E7E7E"/>
                      </a:solidFill>
                      <a:prstDash val="solid"/>
                      <a:round/>
                      <a:headEnd type="none" w="med" len="med"/>
                      <a:tailEnd type="none" w="med" len="med"/>
                    </a:lnR>
                    <a:solidFill>
                      <a:schemeClr val="bg1">
                        <a:lumMod val="75000"/>
                      </a:schemeClr>
                    </a:solidFill>
                  </a:tcPr>
                </a:tc>
                <a:tc>
                  <a:txBody>
                    <a:bodyPr/>
                    <a:lstStyle/>
                    <a:p>
                      <a:pPr rtl="0"/>
                      <a:endParaRPr lang="en-GB" sz="1700" noProof="0">
                        <a:latin typeface="+mn-lt"/>
                      </a:endParaRPr>
                    </a:p>
                  </a:txBody>
                  <a:tcPr marL="85726" marR="85726" marT="42863" marB="42863">
                    <a:lnL w="12700" cap="flat" cmpd="sng" algn="ctr">
                      <a:solidFill>
                        <a:srgbClr val="7E7E7E"/>
                      </a:solidFill>
                      <a:prstDash val="solid"/>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marL="0" algn="r" defTabSz="914400" rtl="0" eaLnBrk="1" latinLnBrk="0" hangingPunct="1"/>
                      <a:endParaRPr lang="en-GB" sz="1400" kern="1200" noProof="0">
                        <a:solidFill>
                          <a:schemeClr val="accent4"/>
                        </a:solidFill>
                        <a:latin typeface="+mn-lt"/>
                        <a:ea typeface="+mn-ea"/>
                        <a:cs typeface="+mn-cs"/>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7E7E7E"/>
                      </a:solidFill>
                      <a:prstDash val="solid"/>
                      <a:round/>
                      <a:headEnd type="none" w="med" len="med"/>
                      <a:tailEnd type="none" w="med" len="med"/>
                    </a:lnR>
                    <a:solidFill>
                      <a:schemeClr val="bg1">
                        <a:lumMod val="85000"/>
                      </a:schemeClr>
                    </a:solidFill>
                  </a:tcPr>
                </a:tc>
                <a:extLst>
                  <a:ext uri="{0D108BD9-81ED-4DB2-BD59-A6C34878D82A}">
                    <a16:rowId xmlns:a16="http://schemas.microsoft.com/office/drawing/2014/main" val="10004"/>
                  </a:ext>
                </a:extLst>
              </a:tr>
              <a:tr h="281119">
                <a:tc>
                  <a:txBody>
                    <a:bodyPr/>
                    <a:lstStyle/>
                    <a:p>
                      <a:pPr rtl="0"/>
                      <a:r>
                        <a:rPr lang="en-GB" sz="1200" noProof="0" dirty="0">
                          <a:solidFill>
                            <a:schemeClr val="tx1"/>
                          </a:solidFill>
                          <a:latin typeface="+mn-lt"/>
                          <a:cs typeface="Arial" panose="020B0604020202020204" pitchFamily="34" charset="0"/>
                        </a:rPr>
                        <a:t>Part 4</a:t>
                      </a:r>
                    </a:p>
                  </a:txBody>
                  <a:tcPr marL="85726" marR="85726" marT="42863" marB="42863" anchor="ctr">
                    <a:lnL w="12700" cap="flat" cmpd="sng" algn="ctr">
                      <a:solidFill>
                        <a:srgbClr val="7E7E7E"/>
                      </a:solidFill>
                      <a:prstDash val="solid"/>
                      <a:round/>
                      <a:headEnd type="none" w="med" len="med"/>
                      <a:tailEnd type="none" w="med" len="med"/>
                    </a:lnL>
                    <a:lnR w="12700" cap="flat" cmpd="sng" algn="ctr">
                      <a:solidFill>
                        <a:srgbClr val="7E7E7E"/>
                      </a:solidFill>
                      <a:prstDash val="solid"/>
                      <a:round/>
                      <a:headEnd type="none" w="med" len="med"/>
                      <a:tailEnd type="none" w="med" len="med"/>
                    </a:lnR>
                    <a:solidFill>
                      <a:schemeClr val="bg1">
                        <a:lumMod val="75000"/>
                      </a:schemeClr>
                    </a:solidFill>
                  </a:tcPr>
                </a:tc>
                <a:tc>
                  <a:txBody>
                    <a:bodyPr/>
                    <a:lstStyle/>
                    <a:p>
                      <a:pPr rtl="0"/>
                      <a:endParaRPr lang="en-GB" sz="1700" noProof="0">
                        <a:latin typeface="+mn-lt"/>
                      </a:endParaRPr>
                    </a:p>
                  </a:txBody>
                  <a:tcPr marL="85726" marR="85726" marT="42863" marB="42863">
                    <a:lnL w="12700" cap="flat" cmpd="sng" algn="ctr">
                      <a:solidFill>
                        <a:srgbClr val="7E7E7E"/>
                      </a:solidFill>
                      <a:prstDash val="solid"/>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marL="0" algn="r" defTabSz="914400" rtl="0" eaLnBrk="1" latinLnBrk="0" hangingPunct="1"/>
                      <a:endParaRPr lang="en-GB" sz="1400" kern="1200" noProof="0" dirty="0">
                        <a:solidFill>
                          <a:schemeClr val="accent4"/>
                        </a:solidFill>
                        <a:latin typeface="+mn-lt"/>
                        <a:ea typeface="+mn-ea"/>
                        <a:cs typeface="+mn-cs"/>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7E7E7E"/>
                      </a:solidFill>
                      <a:prstDash val="solid"/>
                      <a:round/>
                      <a:headEnd type="none" w="med" len="med"/>
                      <a:tailEnd type="none" w="med" len="med"/>
                    </a:lnR>
                    <a:solidFill>
                      <a:schemeClr val="bg1">
                        <a:lumMod val="85000"/>
                      </a:schemeClr>
                    </a:solidFill>
                  </a:tcPr>
                </a:tc>
                <a:extLst>
                  <a:ext uri="{0D108BD9-81ED-4DB2-BD59-A6C34878D82A}">
                    <a16:rowId xmlns:a16="http://schemas.microsoft.com/office/drawing/2014/main" val="10005"/>
                  </a:ext>
                </a:extLst>
              </a:tr>
            </a:tbl>
          </a:graphicData>
        </a:graphic>
      </p:graphicFrame>
      <p:pic>
        <p:nvPicPr>
          <p:cNvPr id="4" name="Grafik 3">
            <a:extLst>
              <a:ext uri="{FF2B5EF4-FFF2-40B4-BE49-F238E27FC236}">
                <a16:creationId xmlns:a16="http://schemas.microsoft.com/office/drawing/2014/main" id="{BFF02129-4C27-1EC0-17FB-6F113BD48833}"/>
              </a:ext>
            </a:extLst>
          </p:cNvPr>
          <p:cNvPicPr>
            <a:picLocks noChangeAspect="1"/>
          </p:cNvPicPr>
          <p:nvPr/>
        </p:nvPicPr>
        <p:blipFill>
          <a:blip r:embed="rId3"/>
          <a:stretch>
            <a:fillRect/>
          </a:stretch>
        </p:blipFill>
        <p:spPr>
          <a:xfrm>
            <a:off x="4367798" y="1848404"/>
            <a:ext cx="2389845" cy="206561"/>
          </a:xfrm>
          <a:prstGeom prst="rect">
            <a:avLst/>
          </a:prstGeom>
          <a:solidFill>
            <a:srgbClr val="00B050"/>
          </a:solidFill>
        </p:spPr>
      </p:pic>
      <p:pic>
        <p:nvPicPr>
          <p:cNvPr id="5" name="Grafik 4">
            <a:extLst>
              <a:ext uri="{FF2B5EF4-FFF2-40B4-BE49-F238E27FC236}">
                <a16:creationId xmlns:a16="http://schemas.microsoft.com/office/drawing/2014/main" id="{97EE3870-3685-745D-B005-78749DB3C184}"/>
              </a:ext>
            </a:extLst>
          </p:cNvPr>
          <p:cNvPicPr>
            <a:picLocks noChangeAspect="1"/>
          </p:cNvPicPr>
          <p:nvPr/>
        </p:nvPicPr>
        <p:blipFill>
          <a:blip r:embed="rId4"/>
          <a:stretch>
            <a:fillRect/>
          </a:stretch>
        </p:blipFill>
        <p:spPr>
          <a:xfrm>
            <a:off x="9961849" y="2609153"/>
            <a:ext cx="541025" cy="167327"/>
          </a:xfrm>
          <a:prstGeom prst="rect">
            <a:avLst/>
          </a:prstGeom>
          <a:solidFill>
            <a:srgbClr val="00B050"/>
          </a:solidFill>
        </p:spPr>
      </p:pic>
      <p:sp>
        <p:nvSpPr>
          <p:cNvPr id="7" name="Rectangle 65" descr="task bar durations">
            <a:extLst>
              <a:ext uri="{FF2B5EF4-FFF2-40B4-BE49-F238E27FC236}">
                <a16:creationId xmlns:a16="http://schemas.microsoft.com/office/drawing/2014/main" id="{18EAF4C0-88F9-8505-8E17-7BEBB3D85CDA}"/>
              </a:ext>
            </a:extLst>
          </p:cNvPr>
          <p:cNvSpPr>
            <a:spLocks noChangeArrowheads="1"/>
          </p:cNvSpPr>
          <p:nvPr/>
        </p:nvSpPr>
        <p:spPr bwMode="auto">
          <a:xfrm>
            <a:off x="3496434" y="4183786"/>
            <a:ext cx="1800200" cy="190171"/>
          </a:xfrm>
          <a:prstGeom prst="rect">
            <a:avLst/>
          </a:prstGeom>
          <a:solidFill>
            <a:srgbClr val="00B0F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rtl="0">
              <a:lnSpc>
                <a:spcPct val="85000"/>
              </a:lnSpc>
              <a:spcBef>
                <a:spcPct val="20000"/>
              </a:spcBef>
            </a:pPr>
            <a:endParaRPr lang="en-GB"/>
          </a:p>
        </p:txBody>
      </p:sp>
      <p:pic>
        <p:nvPicPr>
          <p:cNvPr id="8" name="Grafik 7">
            <a:extLst>
              <a:ext uri="{FF2B5EF4-FFF2-40B4-BE49-F238E27FC236}">
                <a16:creationId xmlns:a16="http://schemas.microsoft.com/office/drawing/2014/main" id="{114CE1EB-BC70-5984-D0C5-0A46BB2A1376}"/>
              </a:ext>
            </a:extLst>
          </p:cNvPr>
          <p:cNvPicPr>
            <a:picLocks noChangeAspect="1"/>
          </p:cNvPicPr>
          <p:nvPr/>
        </p:nvPicPr>
        <p:blipFill>
          <a:blip r:embed="rId4"/>
          <a:stretch>
            <a:fillRect/>
          </a:stretch>
        </p:blipFill>
        <p:spPr>
          <a:xfrm>
            <a:off x="2488321" y="3840960"/>
            <a:ext cx="1008112" cy="190171"/>
          </a:xfrm>
          <a:prstGeom prst="rect">
            <a:avLst/>
          </a:prstGeom>
          <a:solidFill>
            <a:srgbClr val="00B050"/>
          </a:solidFill>
        </p:spPr>
      </p:pic>
      <p:pic>
        <p:nvPicPr>
          <p:cNvPr id="10" name="Grafik 9">
            <a:extLst>
              <a:ext uri="{FF2B5EF4-FFF2-40B4-BE49-F238E27FC236}">
                <a16:creationId xmlns:a16="http://schemas.microsoft.com/office/drawing/2014/main" id="{C53C155F-EE93-D137-30DA-4E7D6CE12599}"/>
              </a:ext>
            </a:extLst>
          </p:cNvPr>
          <p:cNvPicPr>
            <a:picLocks noChangeAspect="1"/>
          </p:cNvPicPr>
          <p:nvPr/>
        </p:nvPicPr>
        <p:blipFill>
          <a:blip r:embed="rId4"/>
          <a:stretch>
            <a:fillRect/>
          </a:stretch>
        </p:blipFill>
        <p:spPr>
          <a:xfrm>
            <a:off x="8946467" y="4879847"/>
            <a:ext cx="1549137" cy="210329"/>
          </a:xfrm>
          <a:prstGeom prst="rect">
            <a:avLst/>
          </a:prstGeom>
          <a:solidFill>
            <a:srgbClr val="00B050"/>
          </a:solidFill>
        </p:spPr>
      </p:pic>
      <p:graphicFrame>
        <p:nvGraphicFramePr>
          <p:cNvPr id="11" name="Table 26">
            <a:extLst>
              <a:ext uri="{FF2B5EF4-FFF2-40B4-BE49-F238E27FC236}">
                <a16:creationId xmlns:a16="http://schemas.microsoft.com/office/drawing/2014/main" id="{FF3D6999-3BB8-F0CA-4769-5B71C4075A94}"/>
              </a:ext>
            </a:extLst>
          </p:cNvPr>
          <p:cNvGraphicFramePr>
            <a:graphicFrameLocks noGrp="1"/>
          </p:cNvGraphicFramePr>
          <p:nvPr>
            <p:extLst>
              <p:ext uri="{D42A27DB-BD31-4B8C-83A1-F6EECF244321}">
                <p14:modId xmlns:p14="http://schemas.microsoft.com/office/powerpoint/2010/main" val="3803155768"/>
              </p:ext>
            </p:extLst>
          </p:nvPr>
        </p:nvGraphicFramePr>
        <p:xfrm>
          <a:off x="1592912" y="5400893"/>
          <a:ext cx="8902692" cy="299086"/>
        </p:xfrm>
        <a:graphic>
          <a:graphicData uri="http://schemas.openxmlformats.org/drawingml/2006/table">
            <a:tbl>
              <a:tblPr firstRow="1" bandRow="1">
                <a:effectLst>
                  <a:outerShdw blurRad="114300" dist="38100" dir="2700000" algn="tl" rotWithShape="0">
                    <a:prstClr val="black">
                      <a:alpha val="20000"/>
                    </a:prstClr>
                  </a:outerShdw>
                </a:effectLst>
                <a:tableStyleId>{5C22544A-7EE6-4342-B048-85BDC9FD1C3A}</a:tableStyleId>
              </a:tblPr>
              <a:tblGrid>
                <a:gridCol w="914506">
                  <a:extLst>
                    <a:ext uri="{9D8B030D-6E8A-4147-A177-3AD203B41FA5}">
                      <a16:colId xmlns:a16="http://schemas.microsoft.com/office/drawing/2014/main" val="20000"/>
                    </a:ext>
                  </a:extLst>
                </a:gridCol>
                <a:gridCol w="7988186">
                  <a:extLst>
                    <a:ext uri="{9D8B030D-6E8A-4147-A177-3AD203B41FA5}">
                      <a16:colId xmlns:a16="http://schemas.microsoft.com/office/drawing/2014/main" val="20001"/>
                    </a:ext>
                  </a:extLst>
                </a:gridCol>
              </a:tblGrid>
              <a:tr h="228600">
                <a:tc>
                  <a:txBody>
                    <a:bodyPr/>
                    <a:lstStyle/>
                    <a:p>
                      <a:pPr algn="ctr" rtl="0"/>
                      <a:r>
                        <a:rPr lang="en-gb" sz="1400" b="1" dirty="0">
                          <a:effectLst>
                            <a:outerShdw blurRad="38100" dist="38100" dir="2700000" algn="tl">
                              <a:srgbClr val="000000">
                                <a:alpha val="43137"/>
                              </a:srgbClr>
                            </a:outerShdw>
                          </a:effectLst>
                          <a:latin typeface="+mj-lt"/>
                          <a:cs typeface="Arial"/>
                        </a:rPr>
                        <a:t>Tasks</a:t>
                      </a:r>
                    </a:p>
                  </a:txBody>
                  <a:tcPr marL="85726" marR="85726" marT="42863" marB="42863">
                    <a:lnL w="12700" cap="flat" cmpd="sng" algn="ctr">
                      <a:solidFill>
                        <a:srgbClr val="7E7E7E"/>
                      </a:solidFill>
                      <a:prstDash val="solid"/>
                      <a:round/>
                      <a:headEnd type="none" w="med" len="med"/>
                      <a:tailEnd type="none" w="med" len="med"/>
                    </a:lnL>
                    <a:lnT w="12700" cap="flat" cmpd="sng" algn="ctr">
                      <a:solidFill>
                        <a:srgbClr val="7E7E7E"/>
                      </a:solidFill>
                      <a:prstDash val="solid"/>
                      <a:round/>
                      <a:headEnd type="none" w="med" len="med"/>
                      <a:tailEnd type="none" w="med" len="med"/>
                    </a:lnT>
                    <a:lnB w="12700" cap="flat" cmpd="sng" algn="ctr">
                      <a:solidFill>
                        <a:srgbClr val="7E7E7E"/>
                      </a:solidFill>
                      <a:prstDash val="solid"/>
                      <a:round/>
                      <a:headEnd type="none" w="med" len="med"/>
                      <a:tailEnd type="none" w="med" len="med"/>
                    </a:lnB>
                    <a:solidFill>
                      <a:schemeClr val="accent1"/>
                    </a:solidFill>
                  </a:tcPr>
                </a:tc>
                <a:tc>
                  <a:txBody>
                    <a:bodyPr/>
                    <a:lstStyle/>
                    <a:p>
                      <a:pPr algn="ctr" rtl="0"/>
                      <a:r>
                        <a:rPr lang="de-DE" sz="1400" b="1" dirty="0" err="1">
                          <a:effectLst>
                            <a:outerShdw blurRad="38100" dist="38100" dir="2700000" algn="tl">
                              <a:srgbClr val="000000">
                                <a:alpha val="43137"/>
                              </a:srgbClr>
                            </a:outerShdw>
                          </a:effectLst>
                          <a:latin typeface="+mj-lt"/>
                          <a:cs typeface="Arial" panose="020B0604020202020204" pitchFamily="34" charset="0"/>
                        </a:rPr>
                        <a:t>July</a:t>
                      </a:r>
                      <a:endParaRPr lang="en-gb" sz="1400" b="1" dirty="0">
                        <a:effectLst>
                          <a:outerShdw blurRad="38100" dist="38100" dir="2700000" algn="tl">
                            <a:srgbClr val="000000">
                              <a:alpha val="43137"/>
                            </a:srgbClr>
                          </a:outerShdw>
                        </a:effectLst>
                        <a:latin typeface="+mj-lt"/>
                        <a:cs typeface="Arial" panose="020B0604020202020204" pitchFamily="34" charset="0"/>
                      </a:endParaRPr>
                    </a:p>
                  </a:txBody>
                  <a:tcPr marL="85726" marR="85726" marT="42863" marB="42863">
                    <a:lnR w="12700" cap="flat" cmpd="sng" algn="ctr">
                      <a:solidFill>
                        <a:srgbClr val="7E7E7E"/>
                      </a:solidFill>
                      <a:prstDash val="solid"/>
                      <a:round/>
                      <a:headEnd type="none" w="med" len="med"/>
                      <a:tailEnd type="none" w="med" len="med"/>
                    </a:lnR>
                    <a:lnT w="12700" cap="flat" cmpd="sng" algn="ctr">
                      <a:solidFill>
                        <a:srgbClr val="7E7E7E"/>
                      </a:solidFill>
                      <a:prstDash val="solid"/>
                      <a:round/>
                      <a:headEnd type="none" w="med" len="med"/>
                      <a:tailEnd type="none" w="med" len="med"/>
                    </a:lnT>
                    <a:lnB w="12700" cap="flat" cmpd="sng" algn="ctr">
                      <a:solidFill>
                        <a:srgbClr val="7E7E7E"/>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bl>
          </a:graphicData>
        </a:graphic>
      </p:graphicFrame>
      <p:graphicFrame>
        <p:nvGraphicFramePr>
          <p:cNvPr id="12" name="Table 1">
            <a:extLst>
              <a:ext uri="{FF2B5EF4-FFF2-40B4-BE49-F238E27FC236}">
                <a16:creationId xmlns:a16="http://schemas.microsoft.com/office/drawing/2014/main" id="{B1CF893C-6138-DD32-28CC-8C4E945ECF6B}"/>
              </a:ext>
            </a:extLst>
          </p:cNvPr>
          <p:cNvGraphicFramePr>
            <a:graphicFrameLocks noGrp="1"/>
          </p:cNvGraphicFramePr>
          <p:nvPr>
            <p:extLst>
              <p:ext uri="{D42A27DB-BD31-4B8C-83A1-F6EECF244321}">
                <p14:modId xmlns:p14="http://schemas.microsoft.com/office/powerpoint/2010/main" val="4259412170"/>
              </p:ext>
            </p:extLst>
          </p:nvPr>
        </p:nvGraphicFramePr>
        <p:xfrm>
          <a:off x="1592912" y="5699979"/>
          <a:ext cx="8902692" cy="902972"/>
        </p:xfrm>
        <a:graphic>
          <a:graphicData uri="http://schemas.openxmlformats.org/drawingml/2006/table">
            <a:tbl>
              <a:tblPr firstRow="1" bandRow="1">
                <a:effectLst>
                  <a:outerShdw blurRad="114300" dist="38100" dir="2700000" algn="tl" rotWithShape="0">
                    <a:prstClr val="black">
                      <a:alpha val="20000"/>
                    </a:prstClr>
                  </a:outerShdw>
                </a:effectLst>
                <a:tableStyleId>{5C22544A-7EE6-4342-B048-85BDC9FD1C3A}</a:tableStyleId>
              </a:tblPr>
              <a:tblGrid>
                <a:gridCol w="914506">
                  <a:extLst>
                    <a:ext uri="{9D8B030D-6E8A-4147-A177-3AD203B41FA5}">
                      <a16:colId xmlns:a16="http://schemas.microsoft.com/office/drawing/2014/main" val="20000"/>
                    </a:ext>
                  </a:extLst>
                </a:gridCol>
                <a:gridCol w="266272">
                  <a:extLst>
                    <a:ext uri="{9D8B030D-6E8A-4147-A177-3AD203B41FA5}">
                      <a16:colId xmlns:a16="http://schemas.microsoft.com/office/drawing/2014/main" val="20001"/>
                    </a:ext>
                  </a:extLst>
                </a:gridCol>
                <a:gridCol w="266272">
                  <a:extLst>
                    <a:ext uri="{9D8B030D-6E8A-4147-A177-3AD203B41FA5}">
                      <a16:colId xmlns:a16="http://schemas.microsoft.com/office/drawing/2014/main" val="20002"/>
                    </a:ext>
                  </a:extLst>
                </a:gridCol>
                <a:gridCol w="266272">
                  <a:extLst>
                    <a:ext uri="{9D8B030D-6E8A-4147-A177-3AD203B41FA5}">
                      <a16:colId xmlns:a16="http://schemas.microsoft.com/office/drawing/2014/main" val="20003"/>
                    </a:ext>
                  </a:extLst>
                </a:gridCol>
                <a:gridCol w="266272">
                  <a:extLst>
                    <a:ext uri="{9D8B030D-6E8A-4147-A177-3AD203B41FA5}">
                      <a16:colId xmlns:a16="http://schemas.microsoft.com/office/drawing/2014/main" val="20004"/>
                    </a:ext>
                  </a:extLst>
                </a:gridCol>
                <a:gridCol w="266272">
                  <a:extLst>
                    <a:ext uri="{9D8B030D-6E8A-4147-A177-3AD203B41FA5}">
                      <a16:colId xmlns:a16="http://schemas.microsoft.com/office/drawing/2014/main" val="20005"/>
                    </a:ext>
                  </a:extLst>
                </a:gridCol>
                <a:gridCol w="266272">
                  <a:extLst>
                    <a:ext uri="{9D8B030D-6E8A-4147-A177-3AD203B41FA5}">
                      <a16:colId xmlns:a16="http://schemas.microsoft.com/office/drawing/2014/main" val="20006"/>
                    </a:ext>
                  </a:extLst>
                </a:gridCol>
                <a:gridCol w="266272">
                  <a:extLst>
                    <a:ext uri="{9D8B030D-6E8A-4147-A177-3AD203B41FA5}">
                      <a16:colId xmlns:a16="http://schemas.microsoft.com/office/drawing/2014/main" val="20007"/>
                    </a:ext>
                  </a:extLst>
                </a:gridCol>
                <a:gridCol w="266272">
                  <a:extLst>
                    <a:ext uri="{9D8B030D-6E8A-4147-A177-3AD203B41FA5}">
                      <a16:colId xmlns:a16="http://schemas.microsoft.com/office/drawing/2014/main" val="20008"/>
                    </a:ext>
                  </a:extLst>
                </a:gridCol>
                <a:gridCol w="266272">
                  <a:extLst>
                    <a:ext uri="{9D8B030D-6E8A-4147-A177-3AD203B41FA5}">
                      <a16:colId xmlns:a16="http://schemas.microsoft.com/office/drawing/2014/main" val="20009"/>
                    </a:ext>
                  </a:extLst>
                </a:gridCol>
                <a:gridCol w="266272">
                  <a:extLst>
                    <a:ext uri="{9D8B030D-6E8A-4147-A177-3AD203B41FA5}">
                      <a16:colId xmlns:a16="http://schemas.microsoft.com/office/drawing/2014/main" val="20010"/>
                    </a:ext>
                  </a:extLst>
                </a:gridCol>
                <a:gridCol w="266272">
                  <a:extLst>
                    <a:ext uri="{9D8B030D-6E8A-4147-A177-3AD203B41FA5}">
                      <a16:colId xmlns:a16="http://schemas.microsoft.com/office/drawing/2014/main" val="20011"/>
                    </a:ext>
                  </a:extLst>
                </a:gridCol>
                <a:gridCol w="266272">
                  <a:extLst>
                    <a:ext uri="{9D8B030D-6E8A-4147-A177-3AD203B41FA5}">
                      <a16:colId xmlns:a16="http://schemas.microsoft.com/office/drawing/2014/main" val="20012"/>
                    </a:ext>
                  </a:extLst>
                </a:gridCol>
                <a:gridCol w="266272">
                  <a:extLst>
                    <a:ext uri="{9D8B030D-6E8A-4147-A177-3AD203B41FA5}">
                      <a16:colId xmlns:a16="http://schemas.microsoft.com/office/drawing/2014/main" val="20013"/>
                    </a:ext>
                  </a:extLst>
                </a:gridCol>
                <a:gridCol w="266272">
                  <a:extLst>
                    <a:ext uri="{9D8B030D-6E8A-4147-A177-3AD203B41FA5}">
                      <a16:colId xmlns:a16="http://schemas.microsoft.com/office/drawing/2014/main" val="20014"/>
                    </a:ext>
                  </a:extLst>
                </a:gridCol>
                <a:gridCol w="266272">
                  <a:extLst>
                    <a:ext uri="{9D8B030D-6E8A-4147-A177-3AD203B41FA5}">
                      <a16:colId xmlns:a16="http://schemas.microsoft.com/office/drawing/2014/main" val="20015"/>
                    </a:ext>
                  </a:extLst>
                </a:gridCol>
                <a:gridCol w="266272">
                  <a:extLst>
                    <a:ext uri="{9D8B030D-6E8A-4147-A177-3AD203B41FA5}">
                      <a16:colId xmlns:a16="http://schemas.microsoft.com/office/drawing/2014/main" val="20016"/>
                    </a:ext>
                  </a:extLst>
                </a:gridCol>
                <a:gridCol w="266272">
                  <a:extLst>
                    <a:ext uri="{9D8B030D-6E8A-4147-A177-3AD203B41FA5}">
                      <a16:colId xmlns:a16="http://schemas.microsoft.com/office/drawing/2014/main" val="20017"/>
                    </a:ext>
                  </a:extLst>
                </a:gridCol>
                <a:gridCol w="266272">
                  <a:extLst>
                    <a:ext uri="{9D8B030D-6E8A-4147-A177-3AD203B41FA5}">
                      <a16:colId xmlns:a16="http://schemas.microsoft.com/office/drawing/2014/main" val="20018"/>
                    </a:ext>
                  </a:extLst>
                </a:gridCol>
                <a:gridCol w="266272">
                  <a:extLst>
                    <a:ext uri="{9D8B030D-6E8A-4147-A177-3AD203B41FA5}">
                      <a16:colId xmlns:a16="http://schemas.microsoft.com/office/drawing/2014/main" val="20019"/>
                    </a:ext>
                  </a:extLst>
                </a:gridCol>
                <a:gridCol w="266272">
                  <a:extLst>
                    <a:ext uri="{9D8B030D-6E8A-4147-A177-3AD203B41FA5}">
                      <a16:colId xmlns:a16="http://schemas.microsoft.com/office/drawing/2014/main" val="20020"/>
                    </a:ext>
                  </a:extLst>
                </a:gridCol>
                <a:gridCol w="266272">
                  <a:extLst>
                    <a:ext uri="{9D8B030D-6E8A-4147-A177-3AD203B41FA5}">
                      <a16:colId xmlns:a16="http://schemas.microsoft.com/office/drawing/2014/main" val="20021"/>
                    </a:ext>
                  </a:extLst>
                </a:gridCol>
                <a:gridCol w="266272">
                  <a:extLst>
                    <a:ext uri="{9D8B030D-6E8A-4147-A177-3AD203B41FA5}">
                      <a16:colId xmlns:a16="http://schemas.microsoft.com/office/drawing/2014/main" val="20022"/>
                    </a:ext>
                  </a:extLst>
                </a:gridCol>
                <a:gridCol w="266272">
                  <a:extLst>
                    <a:ext uri="{9D8B030D-6E8A-4147-A177-3AD203B41FA5}">
                      <a16:colId xmlns:a16="http://schemas.microsoft.com/office/drawing/2014/main" val="20023"/>
                    </a:ext>
                  </a:extLst>
                </a:gridCol>
                <a:gridCol w="266272">
                  <a:extLst>
                    <a:ext uri="{9D8B030D-6E8A-4147-A177-3AD203B41FA5}">
                      <a16:colId xmlns:a16="http://schemas.microsoft.com/office/drawing/2014/main" val="20024"/>
                    </a:ext>
                  </a:extLst>
                </a:gridCol>
                <a:gridCol w="266272">
                  <a:extLst>
                    <a:ext uri="{9D8B030D-6E8A-4147-A177-3AD203B41FA5}">
                      <a16:colId xmlns:a16="http://schemas.microsoft.com/office/drawing/2014/main" val="20025"/>
                    </a:ext>
                  </a:extLst>
                </a:gridCol>
                <a:gridCol w="266272">
                  <a:extLst>
                    <a:ext uri="{9D8B030D-6E8A-4147-A177-3AD203B41FA5}">
                      <a16:colId xmlns:a16="http://schemas.microsoft.com/office/drawing/2014/main" val="20026"/>
                    </a:ext>
                  </a:extLst>
                </a:gridCol>
                <a:gridCol w="266272">
                  <a:extLst>
                    <a:ext uri="{9D8B030D-6E8A-4147-A177-3AD203B41FA5}">
                      <a16:colId xmlns:a16="http://schemas.microsoft.com/office/drawing/2014/main" val="20027"/>
                    </a:ext>
                  </a:extLst>
                </a:gridCol>
                <a:gridCol w="266272">
                  <a:extLst>
                    <a:ext uri="{9D8B030D-6E8A-4147-A177-3AD203B41FA5}">
                      <a16:colId xmlns:a16="http://schemas.microsoft.com/office/drawing/2014/main" val="20028"/>
                    </a:ext>
                  </a:extLst>
                </a:gridCol>
                <a:gridCol w="266272">
                  <a:extLst>
                    <a:ext uri="{9D8B030D-6E8A-4147-A177-3AD203B41FA5}">
                      <a16:colId xmlns:a16="http://schemas.microsoft.com/office/drawing/2014/main" val="20029"/>
                    </a:ext>
                  </a:extLst>
                </a:gridCol>
                <a:gridCol w="266298">
                  <a:extLst>
                    <a:ext uri="{9D8B030D-6E8A-4147-A177-3AD203B41FA5}">
                      <a16:colId xmlns:a16="http://schemas.microsoft.com/office/drawing/2014/main" val="20030"/>
                    </a:ext>
                  </a:extLst>
                </a:gridCol>
              </a:tblGrid>
              <a:tr h="108589">
                <a:tc>
                  <a:txBody>
                    <a:bodyPr/>
                    <a:lstStyle/>
                    <a:p>
                      <a:pPr algn="ctr" rtl="0"/>
                      <a:endParaRPr lang="en-GB" sz="1400" noProof="0" dirty="0">
                        <a:latin typeface="+mn-lt"/>
                      </a:endParaRPr>
                    </a:p>
                  </a:txBody>
                  <a:tcPr marL="0" marR="0" marT="0" marB="0">
                    <a:lnL w="12700" cap="flat" cmpd="sng" algn="ctr">
                      <a:solidFill>
                        <a:srgbClr val="7E7E7E"/>
                      </a:solidFill>
                      <a:prstDash val="solid"/>
                      <a:round/>
                      <a:headEnd type="none" w="med" len="med"/>
                      <a:tailEnd type="none" w="med" len="med"/>
                    </a:lnL>
                    <a:lnR w="12700" cap="flat" cmpd="sng" algn="ctr">
                      <a:solidFill>
                        <a:srgbClr val="7E7E7E"/>
                      </a:solidFill>
                      <a:prstDash val="solid"/>
                      <a:round/>
                      <a:headEnd type="none" w="med" len="med"/>
                      <a:tailEnd type="none" w="med" len="med"/>
                    </a:lnR>
                    <a:lnT w="12700" cap="flat" cmpd="sng" algn="ctr">
                      <a:solidFill>
                        <a:srgbClr val="7E7E7E"/>
                      </a:solidFill>
                      <a:prstDash val="solid"/>
                      <a:round/>
                      <a:headEnd type="none" w="med" len="med"/>
                      <a:tailEnd type="none" w="med" len="med"/>
                    </a:lnT>
                    <a:lnB w="12700" cap="flat" cmpd="sng" algn="ctr">
                      <a:solidFill>
                        <a:srgbClr val="7E7E7E"/>
                      </a:solidFill>
                      <a:prstDash val="solid"/>
                      <a:round/>
                      <a:headEnd type="none" w="med" len="med"/>
                      <a:tailEnd type="none" w="med" len="med"/>
                    </a:lnB>
                    <a:solidFill>
                      <a:schemeClr val="bg1">
                        <a:lumMod val="7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100" noProof="0" dirty="0">
                          <a:solidFill>
                            <a:srgbClr val="000000"/>
                          </a:solidFill>
                          <a:latin typeface="+mn-lt"/>
                          <a:cs typeface="Arial"/>
                        </a:rPr>
                        <a:t>1</a:t>
                      </a:r>
                    </a:p>
                  </a:txBody>
                  <a:tcPr marL="0" marR="0" marT="0" marB="0" anchor="ctr">
                    <a:lnL w="12700" cap="flat" cmpd="sng" algn="ctr">
                      <a:solidFill>
                        <a:srgbClr val="7E7E7E"/>
                      </a:solidFill>
                      <a:prstDash val="solid"/>
                      <a:round/>
                      <a:headEnd type="none" w="med" len="med"/>
                      <a:tailEnd type="none" w="med" len="med"/>
                    </a:lnL>
                    <a:lnR w="12700" cap="flat" cmpd="sng" algn="ctr">
                      <a:solidFill>
                        <a:srgbClr val="FFFFFF"/>
                      </a:solidFill>
                      <a:prstDash val="sysDot"/>
                      <a:round/>
                      <a:headEnd type="none" w="med" len="med"/>
                      <a:tailEnd type="none" w="med" len="med"/>
                    </a:lnR>
                    <a:lnT w="12700" cap="flat" cmpd="sng" algn="ctr">
                      <a:solidFill>
                        <a:srgbClr val="7E7E7E"/>
                      </a:solidFill>
                      <a:prstDash val="solid"/>
                      <a:round/>
                      <a:headEnd type="none" w="med" len="med"/>
                      <a:tailEnd type="none" w="med" len="med"/>
                    </a:lnT>
                    <a:lnB w="12700" cap="flat" cmpd="sng" algn="ctr">
                      <a:solidFill>
                        <a:srgbClr val="7E7E7E"/>
                      </a:solidFill>
                      <a:prstDash val="solid"/>
                      <a:round/>
                      <a:headEnd type="none" w="med" len="med"/>
                      <a:tailEnd type="none" w="med" len="med"/>
                    </a:lnB>
                    <a:solidFill>
                      <a:schemeClr val="bg1">
                        <a:lumMod val="8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100" noProof="0" dirty="0">
                          <a:solidFill>
                            <a:srgbClr val="000000"/>
                          </a:solidFill>
                          <a:latin typeface="+mn-lt"/>
                          <a:cs typeface="Arial"/>
                        </a:rPr>
                        <a:t>2</a:t>
                      </a:r>
                    </a:p>
                  </a:txBody>
                  <a:tcPr marL="0" marR="0" marT="0" marB="0" anchor="ctr">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lnT w="12700" cap="flat" cmpd="sng" algn="ctr">
                      <a:solidFill>
                        <a:srgbClr val="7E7E7E"/>
                      </a:solidFill>
                      <a:prstDash val="solid"/>
                      <a:round/>
                      <a:headEnd type="none" w="med" len="med"/>
                      <a:tailEnd type="none" w="med" len="med"/>
                    </a:lnT>
                    <a:lnB w="12700" cap="flat" cmpd="sng" algn="ctr">
                      <a:solidFill>
                        <a:srgbClr val="7E7E7E"/>
                      </a:solidFill>
                      <a:prstDash val="solid"/>
                      <a:round/>
                      <a:headEnd type="none" w="med" len="med"/>
                      <a:tailEnd type="none" w="med" len="med"/>
                    </a:lnB>
                    <a:solidFill>
                      <a:schemeClr val="bg1">
                        <a:lumMod val="85000"/>
                      </a:schemeClr>
                    </a:solidFill>
                  </a:tcPr>
                </a:tc>
                <a:tc>
                  <a:txBody>
                    <a:bodyPr/>
                    <a:lstStyle/>
                    <a:p>
                      <a:pPr algn="ctr" rtl="0"/>
                      <a:r>
                        <a:rPr lang="en-GB" sz="1100" noProof="0" dirty="0">
                          <a:solidFill>
                            <a:srgbClr val="000000"/>
                          </a:solidFill>
                          <a:latin typeface="+mn-lt"/>
                          <a:cs typeface="Arial"/>
                        </a:rPr>
                        <a:t>3</a:t>
                      </a:r>
                    </a:p>
                  </a:txBody>
                  <a:tcPr marL="0" marR="0" marT="0" marB="0" anchor="ctr">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lnT w="12700" cap="flat" cmpd="sng" algn="ctr">
                      <a:solidFill>
                        <a:srgbClr val="7E7E7E"/>
                      </a:solidFill>
                      <a:prstDash val="solid"/>
                      <a:round/>
                      <a:headEnd type="none" w="med" len="med"/>
                      <a:tailEnd type="none" w="med" len="med"/>
                    </a:lnT>
                    <a:lnB w="12700" cap="flat" cmpd="sng" algn="ctr">
                      <a:solidFill>
                        <a:srgbClr val="7E7E7E"/>
                      </a:solidFill>
                      <a:prstDash val="solid"/>
                      <a:round/>
                      <a:headEnd type="none" w="med" len="med"/>
                      <a:tailEnd type="none" w="med" len="med"/>
                    </a:lnB>
                    <a:solidFill>
                      <a:schemeClr val="bg1">
                        <a:lumMod val="85000"/>
                      </a:schemeClr>
                    </a:solidFill>
                  </a:tcPr>
                </a:tc>
                <a:tc>
                  <a:txBody>
                    <a:bodyPr/>
                    <a:lstStyle/>
                    <a:p>
                      <a:pPr algn="ctr" rtl="0"/>
                      <a:r>
                        <a:rPr lang="en-GB" sz="1100" noProof="0" dirty="0">
                          <a:solidFill>
                            <a:srgbClr val="000000"/>
                          </a:solidFill>
                          <a:latin typeface="+mn-lt"/>
                          <a:cs typeface="Arial"/>
                        </a:rPr>
                        <a:t>4</a:t>
                      </a:r>
                    </a:p>
                  </a:txBody>
                  <a:tcPr marL="0" marR="0" marT="0" marB="0" anchor="ctr">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lnT w="12700" cap="flat" cmpd="sng" algn="ctr">
                      <a:solidFill>
                        <a:srgbClr val="7E7E7E"/>
                      </a:solidFill>
                      <a:prstDash val="solid"/>
                      <a:round/>
                      <a:headEnd type="none" w="med" len="med"/>
                      <a:tailEnd type="none" w="med" len="med"/>
                    </a:lnT>
                    <a:lnB w="12700" cap="flat" cmpd="sng" algn="ctr">
                      <a:solidFill>
                        <a:srgbClr val="7E7E7E"/>
                      </a:solidFill>
                      <a:prstDash val="solid"/>
                      <a:round/>
                      <a:headEnd type="none" w="med" len="med"/>
                      <a:tailEnd type="none" w="med" len="med"/>
                    </a:lnB>
                    <a:solidFill>
                      <a:schemeClr val="bg1">
                        <a:lumMod val="85000"/>
                      </a:schemeClr>
                    </a:solidFill>
                  </a:tcPr>
                </a:tc>
                <a:tc>
                  <a:txBody>
                    <a:bodyPr/>
                    <a:lstStyle/>
                    <a:p>
                      <a:pPr algn="ctr" rtl="0"/>
                      <a:r>
                        <a:rPr lang="en-GB" sz="1100" noProof="0" dirty="0">
                          <a:solidFill>
                            <a:srgbClr val="000000"/>
                          </a:solidFill>
                          <a:latin typeface="+mn-lt"/>
                          <a:cs typeface="Arial"/>
                        </a:rPr>
                        <a:t>5</a:t>
                      </a:r>
                    </a:p>
                  </a:txBody>
                  <a:tcPr marL="0" marR="0" marT="0" marB="0" anchor="ctr">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lnT w="12700" cap="flat" cmpd="sng" algn="ctr">
                      <a:solidFill>
                        <a:srgbClr val="7E7E7E"/>
                      </a:solidFill>
                      <a:prstDash val="solid"/>
                      <a:round/>
                      <a:headEnd type="none" w="med" len="med"/>
                      <a:tailEnd type="none" w="med" len="med"/>
                    </a:lnT>
                    <a:lnB w="12700" cap="flat" cmpd="sng" algn="ctr">
                      <a:solidFill>
                        <a:srgbClr val="7E7E7E"/>
                      </a:solidFill>
                      <a:prstDash val="solid"/>
                      <a:round/>
                      <a:headEnd type="none" w="med" len="med"/>
                      <a:tailEnd type="none" w="med" len="med"/>
                    </a:lnB>
                    <a:solidFill>
                      <a:schemeClr val="bg1">
                        <a:lumMod val="85000"/>
                      </a:schemeClr>
                    </a:solidFill>
                  </a:tcPr>
                </a:tc>
                <a:tc>
                  <a:txBody>
                    <a:bodyPr/>
                    <a:lstStyle/>
                    <a:p>
                      <a:pPr algn="ctr" rtl="0"/>
                      <a:r>
                        <a:rPr lang="en-GB" sz="1100" noProof="0" dirty="0">
                          <a:solidFill>
                            <a:srgbClr val="000000"/>
                          </a:solidFill>
                          <a:latin typeface="+mn-lt"/>
                          <a:cs typeface="Arial"/>
                        </a:rPr>
                        <a:t>6</a:t>
                      </a:r>
                    </a:p>
                  </a:txBody>
                  <a:tcPr marL="0" marR="0" marT="0" marB="0" anchor="ctr">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lnT w="12700" cap="flat" cmpd="sng" algn="ctr">
                      <a:solidFill>
                        <a:srgbClr val="7E7E7E"/>
                      </a:solidFill>
                      <a:prstDash val="solid"/>
                      <a:round/>
                      <a:headEnd type="none" w="med" len="med"/>
                      <a:tailEnd type="none" w="med" len="med"/>
                    </a:lnT>
                    <a:lnB w="12700" cap="flat" cmpd="sng" algn="ctr">
                      <a:solidFill>
                        <a:srgbClr val="7E7E7E"/>
                      </a:solidFill>
                      <a:prstDash val="solid"/>
                      <a:round/>
                      <a:headEnd type="none" w="med" len="med"/>
                      <a:tailEnd type="none" w="med" len="med"/>
                    </a:lnB>
                    <a:solidFill>
                      <a:schemeClr val="bg1">
                        <a:lumMod val="85000"/>
                      </a:schemeClr>
                    </a:solidFill>
                  </a:tcPr>
                </a:tc>
                <a:tc>
                  <a:txBody>
                    <a:bodyPr/>
                    <a:lstStyle/>
                    <a:p>
                      <a:pPr algn="ctr" rtl="0"/>
                      <a:r>
                        <a:rPr lang="en-GB" sz="1100" noProof="0" dirty="0">
                          <a:solidFill>
                            <a:srgbClr val="000000"/>
                          </a:solidFill>
                          <a:latin typeface="+mn-lt"/>
                          <a:cs typeface="Arial"/>
                        </a:rPr>
                        <a:t>7</a:t>
                      </a:r>
                    </a:p>
                  </a:txBody>
                  <a:tcPr marL="0" marR="0" marT="0" marB="0" anchor="ctr">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lnT w="12700" cap="flat" cmpd="sng" algn="ctr">
                      <a:solidFill>
                        <a:srgbClr val="7E7E7E"/>
                      </a:solidFill>
                      <a:prstDash val="solid"/>
                      <a:round/>
                      <a:headEnd type="none" w="med" len="med"/>
                      <a:tailEnd type="none" w="med" len="med"/>
                    </a:lnT>
                    <a:lnB w="12700" cap="flat" cmpd="sng" algn="ctr">
                      <a:solidFill>
                        <a:srgbClr val="7E7E7E"/>
                      </a:solidFill>
                      <a:prstDash val="solid"/>
                      <a:round/>
                      <a:headEnd type="none" w="med" len="med"/>
                      <a:tailEnd type="none" w="med" len="med"/>
                    </a:lnB>
                    <a:solidFill>
                      <a:schemeClr val="bg1">
                        <a:lumMod val="85000"/>
                      </a:schemeClr>
                    </a:solidFill>
                  </a:tcPr>
                </a:tc>
                <a:tc>
                  <a:txBody>
                    <a:bodyPr/>
                    <a:lstStyle/>
                    <a:p>
                      <a:pPr algn="ctr" rtl="0"/>
                      <a:r>
                        <a:rPr lang="en-GB" sz="1100" noProof="0" dirty="0">
                          <a:solidFill>
                            <a:srgbClr val="000000"/>
                          </a:solidFill>
                          <a:latin typeface="+mn-lt"/>
                          <a:cs typeface="Arial"/>
                        </a:rPr>
                        <a:t>8</a:t>
                      </a:r>
                    </a:p>
                  </a:txBody>
                  <a:tcPr marL="0" marR="0" marT="0" marB="0" anchor="ctr">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lnT w="12700" cap="flat" cmpd="sng" algn="ctr">
                      <a:solidFill>
                        <a:srgbClr val="7E7E7E"/>
                      </a:solidFill>
                      <a:prstDash val="solid"/>
                      <a:round/>
                      <a:headEnd type="none" w="med" len="med"/>
                      <a:tailEnd type="none" w="med" len="med"/>
                    </a:lnT>
                    <a:lnB w="12700" cap="flat" cmpd="sng" algn="ctr">
                      <a:solidFill>
                        <a:srgbClr val="7E7E7E"/>
                      </a:solidFill>
                      <a:prstDash val="solid"/>
                      <a:round/>
                      <a:headEnd type="none" w="med" len="med"/>
                      <a:tailEnd type="none" w="med" len="med"/>
                    </a:lnB>
                    <a:solidFill>
                      <a:schemeClr val="bg1">
                        <a:lumMod val="85000"/>
                      </a:schemeClr>
                    </a:solidFill>
                  </a:tcPr>
                </a:tc>
                <a:tc>
                  <a:txBody>
                    <a:bodyPr/>
                    <a:lstStyle/>
                    <a:p>
                      <a:pPr algn="ctr" rtl="0"/>
                      <a:r>
                        <a:rPr lang="en-GB" sz="1100" noProof="0" dirty="0">
                          <a:solidFill>
                            <a:srgbClr val="000000"/>
                          </a:solidFill>
                          <a:latin typeface="+mn-lt"/>
                          <a:cs typeface="Arial"/>
                        </a:rPr>
                        <a:t>9</a:t>
                      </a:r>
                    </a:p>
                  </a:txBody>
                  <a:tcPr marL="0" marR="0" marT="0" marB="0" anchor="ctr">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lnT w="12700" cap="flat" cmpd="sng" algn="ctr">
                      <a:solidFill>
                        <a:srgbClr val="7E7E7E"/>
                      </a:solidFill>
                      <a:prstDash val="solid"/>
                      <a:round/>
                      <a:headEnd type="none" w="med" len="med"/>
                      <a:tailEnd type="none" w="med" len="med"/>
                    </a:lnT>
                    <a:lnB w="12700" cap="flat" cmpd="sng" algn="ctr">
                      <a:solidFill>
                        <a:srgbClr val="7E7E7E"/>
                      </a:solidFill>
                      <a:prstDash val="solid"/>
                      <a:round/>
                      <a:headEnd type="none" w="med" len="med"/>
                      <a:tailEnd type="none" w="med" len="med"/>
                    </a:lnB>
                    <a:solidFill>
                      <a:schemeClr val="bg1">
                        <a:lumMod val="85000"/>
                      </a:schemeClr>
                    </a:solidFill>
                  </a:tcPr>
                </a:tc>
                <a:tc>
                  <a:txBody>
                    <a:bodyPr/>
                    <a:lstStyle/>
                    <a:p>
                      <a:pPr algn="ctr" rtl="0"/>
                      <a:r>
                        <a:rPr lang="en-GB" sz="1100" noProof="0" dirty="0">
                          <a:solidFill>
                            <a:srgbClr val="000000"/>
                          </a:solidFill>
                          <a:latin typeface="+mn-lt"/>
                          <a:cs typeface="Arial"/>
                        </a:rPr>
                        <a:t>10</a:t>
                      </a:r>
                    </a:p>
                  </a:txBody>
                  <a:tcPr marL="0" marR="0" marT="0" marB="0" anchor="ctr">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lnT w="12700" cap="flat" cmpd="sng" algn="ctr">
                      <a:solidFill>
                        <a:srgbClr val="7E7E7E"/>
                      </a:solidFill>
                      <a:prstDash val="solid"/>
                      <a:round/>
                      <a:headEnd type="none" w="med" len="med"/>
                      <a:tailEnd type="none" w="med" len="med"/>
                    </a:lnT>
                    <a:lnB w="12700" cap="flat" cmpd="sng" algn="ctr">
                      <a:solidFill>
                        <a:srgbClr val="7E7E7E"/>
                      </a:solidFill>
                      <a:prstDash val="solid"/>
                      <a:round/>
                      <a:headEnd type="none" w="med" len="med"/>
                      <a:tailEnd type="none" w="med" len="med"/>
                    </a:lnB>
                    <a:solidFill>
                      <a:schemeClr val="bg1">
                        <a:lumMod val="85000"/>
                      </a:schemeClr>
                    </a:solidFill>
                  </a:tcPr>
                </a:tc>
                <a:tc>
                  <a:txBody>
                    <a:bodyPr/>
                    <a:lstStyle/>
                    <a:p>
                      <a:pPr algn="ctr" rtl="0"/>
                      <a:r>
                        <a:rPr lang="en-GB" sz="1100" noProof="0" dirty="0">
                          <a:solidFill>
                            <a:srgbClr val="000000"/>
                          </a:solidFill>
                          <a:latin typeface="+mn-lt"/>
                          <a:cs typeface="Arial"/>
                        </a:rPr>
                        <a:t>11</a:t>
                      </a:r>
                    </a:p>
                  </a:txBody>
                  <a:tcPr marL="0" marR="0" marT="0" marB="0" anchor="ctr">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lnT w="12700" cap="flat" cmpd="sng" algn="ctr">
                      <a:solidFill>
                        <a:srgbClr val="7E7E7E"/>
                      </a:solidFill>
                      <a:prstDash val="solid"/>
                      <a:round/>
                      <a:headEnd type="none" w="med" len="med"/>
                      <a:tailEnd type="none" w="med" len="med"/>
                    </a:lnT>
                    <a:lnB w="12700" cap="flat" cmpd="sng" algn="ctr">
                      <a:solidFill>
                        <a:srgbClr val="7E7E7E"/>
                      </a:solidFill>
                      <a:prstDash val="solid"/>
                      <a:round/>
                      <a:headEnd type="none" w="med" len="med"/>
                      <a:tailEnd type="none" w="med" len="med"/>
                    </a:lnB>
                    <a:solidFill>
                      <a:schemeClr val="bg1">
                        <a:lumMod val="85000"/>
                      </a:schemeClr>
                    </a:solidFill>
                  </a:tcPr>
                </a:tc>
                <a:tc>
                  <a:txBody>
                    <a:bodyPr/>
                    <a:lstStyle/>
                    <a:p>
                      <a:pPr algn="ctr" rtl="0"/>
                      <a:r>
                        <a:rPr lang="en-GB" sz="1100" noProof="0" dirty="0">
                          <a:solidFill>
                            <a:srgbClr val="000000"/>
                          </a:solidFill>
                          <a:latin typeface="+mn-lt"/>
                          <a:cs typeface="Arial"/>
                        </a:rPr>
                        <a:t>12</a:t>
                      </a:r>
                    </a:p>
                  </a:txBody>
                  <a:tcPr marL="0" marR="0" marT="0" marB="0" anchor="ctr">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lnT w="12700" cap="flat" cmpd="sng" algn="ctr">
                      <a:solidFill>
                        <a:srgbClr val="7E7E7E"/>
                      </a:solidFill>
                      <a:prstDash val="solid"/>
                      <a:round/>
                      <a:headEnd type="none" w="med" len="med"/>
                      <a:tailEnd type="none" w="med" len="med"/>
                    </a:lnT>
                    <a:lnB w="12700" cap="flat" cmpd="sng" algn="ctr">
                      <a:solidFill>
                        <a:srgbClr val="7E7E7E"/>
                      </a:solidFill>
                      <a:prstDash val="solid"/>
                      <a:round/>
                      <a:headEnd type="none" w="med" len="med"/>
                      <a:tailEnd type="none" w="med" len="med"/>
                    </a:lnB>
                    <a:solidFill>
                      <a:schemeClr val="bg1">
                        <a:lumMod val="85000"/>
                      </a:schemeClr>
                    </a:solidFill>
                  </a:tcPr>
                </a:tc>
                <a:tc>
                  <a:txBody>
                    <a:bodyPr/>
                    <a:lstStyle/>
                    <a:p>
                      <a:pPr algn="ctr" rtl="0"/>
                      <a:r>
                        <a:rPr lang="en-GB" sz="1100" noProof="0" dirty="0">
                          <a:solidFill>
                            <a:srgbClr val="000000"/>
                          </a:solidFill>
                          <a:latin typeface="+mn-lt"/>
                          <a:cs typeface="Arial"/>
                        </a:rPr>
                        <a:t>13</a:t>
                      </a:r>
                    </a:p>
                  </a:txBody>
                  <a:tcPr marL="0" marR="0" marT="0" marB="0" anchor="ctr">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lnT w="12700" cap="flat" cmpd="sng" algn="ctr">
                      <a:solidFill>
                        <a:srgbClr val="7E7E7E"/>
                      </a:solidFill>
                      <a:prstDash val="solid"/>
                      <a:round/>
                      <a:headEnd type="none" w="med" len="med"/>
                      <a:tailEnd type="none" w="med" len="med"/>
                    </a:lnT>
                    <a:lnB w="12700" cap="flat" cmpd="sng" algn="ctr">
                      <a:solidFill>
                        <a:srgbClr val="7E7E7E"/>
                      </a:solidFill>
                      <a:prstDash val="solid"/>
                      <a:round/>
                      <a:headEnd type="none" w="med" len="med"/>
                      <a:tailEnd type="none" w="med" len="med"/>
                    </a:lnB>
                    <a:solidFill>
                      <a:schemeClr val="bg1">
                        <a:lumMod val="85000"/>
                      </a:schemeClr>
                    </a:solidFill>
                  </a:tcPr>
                </a:tc>
                <a:tc>
                  <a:txBody>
                    <a:bodyPr/>
                    <a:lstStyle/>
                    <a:p>
                      <a:pPr algn="ctr" rtl="0"/>
                      <a:r>
                        <a:rPr lang="en-GB" sz="1100" noProof="0" dirty="0">
                          <a:solidFill>
                            <a:srgbClr val="000000"/>
                          </a:solidFill>
                          <a:latin typeface="+mn-lt"/>
                          <a:cs typeface="Arial"/>
                        </a:rPr>
                        <a:t>14</a:t>
                      </a:r>
                    </a:p>
                  </a:txBody>
                  <a:tcPr marL="0" marR="0" marT="0" marB="0" anchor="ctr">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lnT w="12700" cap="flat" cmpd="sng" algn="ctr">
                      <a:solidFill>
                        <a:srgbClr val="7E7E7E"/>
                      </a:solidFill>
                      <a:prstDash val="solid"/>
                      <a:round/>
                      <a:headEnd type="none" w="med" len="med"/>
                      <a:tailEnd type="none" w="med" len="med"/>
                    </a:lnT>
                    <a:lnB w="12700" cap="flat" cmpd="sng" algn="ctr">
                      <a:solidFill>
                        <a:srgbClr val="7E7E7E"/>
                      </a:solidFill>
                      <a:prstDash val="solid"/>
                      <a:round/>
                      <a:headEnd type="none" w="med" len="med"/>
                      <a:tailEnd type="none" w="med" len="med"/>
                    </a:lnB>
                    <a:solidFill>
                      <a:schemeClr val="bg1">
                        <a:lumMod val="85000"/>
                      </a:schemeClr>
                    </a:solidFill>
                  </a:tcPr>
                </a:tc>
                <a:tc>
                  <a:txBody>
                    <a:bodyPr/>
                    <a:lstStyle/>
                    <a:p>
                      <a:pPr algn="ctr" rtl="0"/>
                      <a:r>
                        <a:rPr lang="en-GB" sz="1100" noProof="0" dirty="0">
                          <a:solidFill>
                            <a:srgbClr val="000000"/>
                          </a:solidFill>
                          <a:latin typeface="+mn-lt"/>
                          <a:cs typeface="Arial"/>
                        </a:rPr>
                        <a:t>15</a:t>
                      </a:r>
                    </a:p>
                  </a:txBody>
                  <a:tcPr marL="0" marR="0" marT="0" marB="0" anchor="ctr">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lnT w="12700" cap="flat" cmpd="sng" algn="ctr">
                      <a:solidFill>
                        <a:srgbClr val="7E7E7E"/>
                      </a:solidFill>
                      <a:prstDash val="solid"/>
                      <a:round/>
                      <a:headEnd type="none" w="med" len="med"/>
                      <a:tailEnd type="none" w="med" len="med"/>
                    </a:lnT>
                    <a:lnB w="12700" cap="flat" cmpd="sng" algn="ctr">
                      <a:solidFill>
                        <a:srgbClr val="7E7E7E"/>
                      </a:solidFill>
                      <a:prstDash val="solid"/>
                      <a:round/>
                      <a:headEnd type="none" w="med" len="med"/>
                      <a:tailEnd type="none" w="med" len="med"/>
                    </a:lnB>
                    <a:solidFill>
                      <a:schemeClr val="bg1">
                        <a:lumMod val="85000"/>
                      </a:schemeClr>
                    </a:solidFill>
                  </a:tcPr>
                </a:tc>
                <a:tc>
                  <a:txBody>
                    <a:bodyPr/>
                    <a:lstStyle/>
                    <a:p>
                      <a:pPr algn="ctr" rtl="0"/>
                      <a:r>
                        <a:rPr lang="en-GB" sz="1100" noProof="0" dirty="0">
                          <a:solidFill>
                            <a:srgbClr val="000000"/>
                          </a:solidFill>
                          <a:latin typeface="+mn-lt"/>
                          <a:cs typeface="Arial"/>
                        </a:rPr>
                        <a:t>16</a:t>
                      </a:r>
                    </a:p>
                  </a:txBody>
                  <a:tcPr marL="0" marR="0" marT="0" marB="0" anchor="ctr">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lnT w="12700" cap="flat" cmpd="sng" algn="ctr">
                      <a:solidFill>
                        <a:srgbClr val="7E7E7E"/>
                      </a:solidFill>
                      <a:prstDash val="solid"/>
                      <a:round/>
                      <a:headEnd type="none" w="med" len="med"/>
                      <a:tailEnd type="none" w="med" len="med"/>
                    </a:lnT>
                    <a:lnB w="12700" cap="flat" cmpd="sng" algn="ctr">
                      <a:solidFill>
                        <a:srgbClr val="7E7E7E"/>
                      </a:solidFill>
                      <a:prstDash val="solid"/>
                      <a:round/>
                      <a:headEnd type="none" w="med" len="med"/>
                      <a:tailEnd type="none" w="med" len="med"/>
                    </a:lnB>
                    <a:solidFill>
                      <a:schemeClr val="bg1">
                        <a:lumMod val="85000"/>
                      </a:schemeClr>
                    </a:solidFill>
                  </a:tcPr>
                </a:tc>
                <a:tc>
                  <a:txBody>
                    <a:bodyPr/>
                    <a:lstStyle/>
                    <a:p>
                      <a:pPr algn="ctr" rtl="0"/>
                      <a:r>
                        <a:rPr lang="en-GB" sz="1100" noProof="0" dirty="0">
                          <a:solidFill>
                            <a:srgbClr val="000000"/>
                          </a:solidFill>
                          <a:latin typeface="+mn-lt"/>
                          <a:cs typeface="Arial"/>
                        </a:rPr>
                        <a:t>17</a:t>
                      </a:r>
                    </a:p>
                  </a:txBody>
                  <a:tcPr marL="0" marR="0" marT="0" marB="0" anchor="ctr">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lnT w="12700" cap="flat" cmpd="sng" algn="ctr">
                      <a:solidFill>
                        <a:srgbClr val="7E7E7E"/>
                      </a:solidFill>
                      <a:prstDash val="solid"/>
                      <a:round/>
                      <a:headEnd type="none" w="med" len="med"/>
                      <a:tailEnd type="none" w="med" len="med"/>
                    </a:lnT>
                    <a:lnB w="12700" cap="flat" cmpd="sng" algn="ctr">
                      <a:solidFill>
                        <a:srgbClr val="7E7E7E"/>
                      </a:solidFill>
                      <a:prstDash val="solid"/>
                      <a:round/>
                      <a:headEnd type="none" w="med" len="med"/>
                      <a:tailEnd type="none" w="med" len="med"/>
                    </a:lnB>
                    <a:solidFill>
                      <a:schemeClr val="bg1">
                        <a:lumMod val="85000"/>
                      </a:schemeClr>
                    </a:solidFill>
                  </a:tcPr>
                </a:tc>
                <a:tc>
                  <a:txBody>
                    <a:bodyPr/>
                    <a:lstStyle/>
                    <a:p>
                      <a:pPr algn="ctr" rtl="0"/>
                      <a:r>
                        <a:rPr lang="en-GB" sz="1100" noProof="0" dirty="0">
                          <a:solidFill>
                            <a:srgbClr val="000000"/>
                          </a:solidFill>
                          <a:latin typeface="+mn-lt"/>
                          <a:cs typeface="Arial"/>
                        </a:rPr>
                        <a:t>18</a:t>
                      </a:r>
                    </a:p>
                  </a:txBody>
                  <a:tcPr marL="0" marR="0" marT="0" marB="0" anchor="ctr">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lnT w="12700" cap="flat" cmpd="sng" algn="ctr">
                      <a:solidFill>
                        <a:srgbClr val="7E7E7E"/>
                      </a:solidFill>
                      <a:prstDash val="solid"/>
                      <a:round/>
                      <a:headEnd type="none" w="med" len="med"/>
                      <a:tailEnd type="none" w="med" len="med"/>
                    </a:lnT>
                    <a:lnB w="12700" cap="flat" cmpd="sng" algn="ctr">
                      <a:solidFill>
                        <a:srgbClr val="7E7E7E"/>
                      </a:solidFill>
                      <a:prstDash val="solid"/>
                      <a:round/>
                      <a:headEnd type="none" w="med" len="med"/>
                      <a:tailEnd type="none" w="med" len="med"/>
                    </a:lnB>
                    <a:solidFill>
                      <a:schemeClr val="bg1">
                        <a:lumMod val="85000"/>
                      </a:schemeClr>
                    </a:solidFill>
                  </a:tcPr>
                </a:tc>
                <a:tc>
                  <a:txBody>
                    <a:bodyPr/>
                    <a:lstStyle/>
                    <a:p>
                      <a:pPr algn="ctr" rtl="0"/>
                      <a:r>
                        <a:rPr lang="en-GB" sz="1100" noProof="0" dirty="0">
                          <a:solidFill>
                            <a:srgbClr val="000000"/>
                          </a:solidFill>
                          <a:latin typeface="+mn-lt"/>
                          <a:cs typeface="Arial"/>
                        </a:rPr>
                        <a:t>19</a:t>
                      </a:r>
                    </a:p>
                  </a:txBody>
                  <a:tcPr marL="0" marR="0" marT="0" marB="0" anchor="ctr">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lnT w="12700" cap="flat" cmpd="sng" algn="ctr">
                      <a:solidFill>
                        <a:srgbClr val="7E7E7E"/>
                      </a:solidFill>
                      <a:prstDash val="solid"/>
                      <a:round/>
                      <a:headEnd type="none" w="med" len="med"/>
                      <a:tailEnd type="none" w="med" len="med"/>
                    </a:lnT>
                    <a:lnB w="12700" cap="flat" cmpd="sng" algn="ctr">
                      <a:solidFill>
                        <a:srgbClr val="7E7E7E"/>
                      </a:solidFill>
                      <a:prstDash val="solid"/>
                      <a:round/>
                      <a:headEnd type="none" w="med" len="med"/>
                      <a:tailEnd type="none" w="med" len="med"/>
                    </a:lnB>
                    <a:solidFill>
                      <a:schemeClr val="bg1">
                        <a:lumMod val="85000"/>
                      </a:schemeClr>
                    </a:solidFill>
                  </a:tcPr>
                </a:tc>
                <a:tc>
                  <a:txBody>
                    <a:bodyPr/>
                    <a:lstStyle/>
                    <a:p>
                      <a:pPr algn="ctr" rtl="0"/>
                      <a:r>
                        <a:rPr lang="en-GB" sz="1100" noProof="0" dirty="0">
                          <a:solidFill>
                            <a:srgbClr val="000000"/>
                          </a:solidFill>
                          <a:latin typeface="+mn-lt"/>
                          <a:cs typeface="Arial"/>
                        </a:rPr>
                        <a:t>20</a:t>
                      </a:r>
                    </a:p>
                  </a:txBody>
                  <a:tcPr marL="0" marR="0" marT="0" marB="0" anchor="ctr">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lnT w="12700" cap="flat" cmpd="sng" algn="ctr">
                      <a:solidFill>
                        <a:srgbClr val="7E7E7E"/>
                      </a:solidFill>
                      <a:prstDash val="solid"/>
                      <a:round/>
                      <a:headEnd type="none" w="med" len="med"/>
                      <a:tailEnd type="none" w="med" len="med"/>
                    </a:lnT>
                    <a:lnB w="12700" cap="flat" cmpd="sng" algn="ctr">
                      <a:solidFill>
                        <a:srgbClr val="7E7E7E"/>
                      </a:solidFill>
                      <a:prstDash val="solid"/>
                      <a:round/>
                      <a:headEnd type="none" w="med" len="med"/>
                      <a:tailEnd type="none" w="med" len="med"/>
                    </a:lnB>
                    <a:solidFill>
                      <a:schemeClr val="bg1">
                        <a:lumMod val="85000"/>
                      </a:schemeClr>
                    </a:solidFill>
                  </a:tcPr>
                </a:tc>
                <a:tc>
                  <a:txBody>
                    <a:bodyPr/>
                    <a:lstStyle/>
                    <a:p>
                      <a:pPr algn="ctr" rtl="0"/>
                      <a:r>
                        <a:rPr lang="en-GB" sz="1100" noProof="0" dirty="0">
                          <a:solidFill>
                            <a:srgbClr val="000000"/>
                          </a:solidFill>
                          <a:latin typeface="+mn-lt"/>
                          <a:cs typeface="Arial"/>
                        </a:rPr>
                        <a:t>21</a:t>
                      </a:r>
                    </a:p>
                  </a:txBody>
                  <a:tcPr marL="0" marR="0" marT="0" marB="0" anchor="ctr">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lnT w="12700" cap="flat" cmpd="sng" algn="ctr">
                      <a:solidFill>
                        <a:srgbClr val="7E7E7E"/>
                      </a:solidFill>
                      <a:prstDash val="solid"/>
                      <a:round/>
                      <a:headEnd type="none" w="med" len="med"/>
                      <a:tailEnd type="none" w="med" len="med"/>
                    </a:lnT>
                    <a:lnB w="12700" cap="flat" cmpd="sng" algn="ctr">
                      <a:solidFill>
                        <a:srgbClr val="7E7E7E"/>
                      </a:solidFill>
                      <a:prstDash val="solid"/>
                      <a:round/>
                      <a:headEnd type="none" w="med" len="med"/>
                      <a:tailEnd type="none" w="med" len="med"/>
                    </a:lnB>
                    <a:solidFill>
                      <a:schemeClr val="bg1">
                        <a:lumMod val="85000"/>
                      </a:schemeClr>
                    </a:solidFill>
                  </a:tcPr>
                </a:tc>
                <a:tc>
                  <a:txBody>
                    <a:bodyPr/>
                    <a:lstStyle/>
                    <a:p>
                      <a:pPr algn="ctr" rtl="0"/>
                      <a:r>
                        <a:rPr lang="en-GB" sz="1100" noProof="0" dirty="0">
                          <a:solidFill>
                            <a:srgbClr val="000000"/>
                          </a:solidFill>
                          <a:latin typeface="+mn-lt"/>
                          <a:cs typeface="Arial"/>
                        </a:rPr>
                        <a:t>22</a:t>
                      </a:r>
                    </a:p>
                  </a:txBody>
                  <a:tcPr marL="0" marR="0" marT="0" marB="0" anchor="ctr">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lnT w="12700" cap="flat" cmpd="sng" algn="ctr">
                      <a:solidFill>
                        <a:srgbClr val="7E7E7E"/>
                      </a:solidFill>
                      <a:prstDash val="solid"/>
                      <a:round/>
                      <a:headEnd type="none" w="med" len="med"/>
                      <a:tailEnd type="none" w="med" len="med"/>
                    </a:lnT>
                    <a:lnB w="12700" cap="flat" cmpd="sng" algn="ctr">
                      <a:solidFill>
                        <a:srgbClr val="7E7E7E"/>
                      </a:solidFill>
                      <a:prstDash val="solid"/>
                      <a:round/>
                      <a:headEnd type="none" w="med" len="med"/>
                      <a:tailEnd type="none" w="med" len="med"/>
                    </a:lnB>
                    <a:solidFill>
                      <a:schemeClr val="bg1">
                        <a:lumMod val="85000"/>
                      </a:schemeClr>
                    </a:solidFill>
                  </a:tcPr>
                </a:tc>
                <a:tc>
                  <a:txBody>
                    <a:bodyPr/>
                    <a:lstStyle/>
                    <a:p>
                      <a:pPr algn="ctr" rtl="0"/>
                      <a:r>
                        <a:rPr lang="en-GB" sz="1100" noProof="0" dirty="0">
                          <a:solidFill>
                            <a:srgbClr val="000000"/>
                          </a:solidFill>
                          <a:latin typeface="+mn-lt"/>
                          <a:cs typeface="Arial"/>
                        </a:rPr>
                        <a:t>23</a:t>
                      </a:r>
                    </a:p>
                  </a:txBody>
                  <a:tcPr marL="0" marR="0" marT="0" marB="0" anchor="ctr">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lnT w="12700" cap="flat" cmpd="sng" algn="ctr">
                      <a:solidFill>
                        <a:srgbClr val="7E7E7E"/>
                      </a:solidFill>
                      <a:prstDash val="solid"/>
                      <a:round/>
                      <a:headEnd type="none" w="med" len="med"/>
                      <a:tailEnd type="none" w="med" len="med"/>
                    </a:lnT>
                    <a:lnB w="12700" cap="flat" cmpd="sng" algn="ctr">
                      <a:solidFill>
                        <a:srgbClr val="7E7E7E"/>
                      </a:solidFill>
                      <a:prstDash val="solid"/>
                      <a:round/>
                      <a:headEnd type="none" w="med" len="med"/>
                      <a:tailEnd type="none" w="med" len="med"/>
                    </a:lnB>
                    <a:solidFill>
                      <a:schemeClr val="bg1">
                        <a:lumMod val="85000"/>
                      </a:schemeClr>
                    </a:solidFill>
                  </a:tcPr>
                </a:tc>
                <a:tc>
                  <a:txBody>
                    <a:bodyPr/>
                    <a:lstStyle/>
                    <a:p>
                      <a:pPr algn="ctr" rtl="0"/>
                      <a:r>
                        <a:rPr lang="en-GB" sz="1100" noProof="0" dirty="0">
                          <a:solidFill>
                            <a:srgbClr val="000000"/>
                          </a:solidFill>
                          <a:latin typeface="+mn-lt"/>
                          <a:cs typeface="Arial"/>
                        </a:rPr>
                        <a:t>24</a:t>
                      </a:r>
                    </a:p>
                  </a:txBody>
                  <a:tcPr marL="0" marR="0" marT="0" marB="0" anchor="ctr">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lnT w="12700" cap="flat" cmpd="sng" algn="ctr">
                      <a:solidFill>
                        <a:srgbClr val="7E7E7E"/>
                      </a:solidFill>
                      <a:prstDash val="solid"/>
                      <a:round/>
                      <a:headEnd type="none" w="med" len="med"/>
                      <a:tailEnd type="none" w="med" len="med"/>
                    </a:lnT>
                    <a:lnB w="12700" cap="flat" cmpd="sng" algn="ctr">
                      <a:solidFill>
                        <a:srgbClr val="7E7E7E"/>
                      </a:solidFill>
                      <a:prstDash val="solid"/>
                      <a:round/>
                      <a:headEnd type="none" w="med" len="med"/>
                      <a:tailEnd type="none" w="med" len="med"/>
                    </a:lnB>
                    <a:solidFill>
                      <a:schemeClr val="bg1">
                        <a:lumMod val="85000"/>
                      </a:schemeClr>
                    </a:solidFill>
                  </a:tcPr>
                </a:tc>
                <a:tc>
                  <a:txBody>
                    <a:bodyPr/>
                    <a:lstStyle/>
                    <a:p>
                      <a:pPr algn="ctr" rtl="0"/>
                      <a:r>
                        <a:rPr lang="en-GB" sz="1100" noProof="0" dirty="0">
                          <a:solidFill>
                            <a:srgbClr val="000000"/>
                          </a:solidFill>
                          <a:latin typeface="+mn-lt"/>
                          <a:cs typeface="Arial"/>
                        </a:rPr>
                        <a:t>25</a:t>
                      </a:r>
                    </a:p>
                  </a:txBody>
                  <a:tcPr marL="0" marR="0" marT="0" marB="0" anchor="ctr">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lnT w="12700" cap="flat" cmpd="sng" algn="ctr">
                      <a:solidFill>
                        <a:srgbClr val="7E7E7E"/>
                      </a:solidFill>
                      <a:prstDash val="solid"/>
                      <a:round/>
                      <a:headEnd type="none" w="med" len="med"/>
                      <a:tailEnd type="none" w="med" len="med"/>
                    </a:lnT>
                    <a:lnB w="12700" cap="flat" cmpd="sng" algn="ctr">
                      <a:solidFill>
                        <a:srgbClr val="7E7E7E"/>
                      </a:solidFill>
                      <a:prstDash val="solid"/>
                      <a:round/>
                      <a:headEnd type="none" w="med" len="med"/>
                      <a:tailEnd type="none" w="med" len="med"/>
                    </a:lnB>
                    <a:solidFill>
                      <a:schemeClr val="bg1">
                        <a:lumMod val="85000"/>
                      </a:schemeClr>
                    </a:solidFill>
                  </a:tcPr>
                </a:tc>
                <a:tc>
                  <a:txBody>
                    <a:bodyPr/>
                    <a:lstStyle/>
                    <a:p>
                      <a:pPr algn="ctr" rtl="0"/>
                      <a:r>
                        <a:rPr lang="en-GB" sz="1100" noProof="0" dirty="0">
                          <a:solidFill>
                            <a:srgbClr val="000000"/>
                          </a:solidFill>
                          <a:latin typeface="+mn-lt"/>
                          <a:cs typeface="Arial"/>
                        </a:rPr>
                        <a:t>26</a:t>
                      </a:r>
                    </a:p>
                  </a:txBody>
                  <a:tcPr marL="0" marR="0" marT="0" marB="0" anchor="ctr">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lnT w="12700" cap="flat" cmpd="sng" algn="ctr">
                      <a:solidFill>
                        <a:srgbClr val="7E7E7E"/>
                      </a:solidFill>
                      <a:prstDash val="solid"/>
                      <a:round/>
                      <a:headEnd type="none" w="med" len="med"/>
                      <a:tailEnd type="none" w="med" len="med"/>
                    </a:lnT>
                    <a:lnB w="12700" cap="flat" cmpd="sng" algn="ctr">
                      <a:solidFill>
                        <a:srgbClr val="7E7E7E"/>
                      </a:solidFill>
                      <a:prstDash val="solid"/>
                      <a:round/>
                      <a:headEnd type="none" w="med" len="med"/>
                      <a:tailEnd type="none" w="med" len="med"/>
                    </a:lnB>
                    <a:solidFill>
                      <a:schemeClr val="bg1">
                        <a:lumMod val="85000"/>
                      </a:schemeClr>
                    </a:solidFill>
                  </a:tcPr>
                </a:tc>
                <a:tc>
                  <a:txBody>
                    <a:bodyPr/>
                    <a:lstStyle/>
                    <a:p>
                      <a:pPr algn="ctr" rtl="0"/>
                      <a:r>
                        <a:rPr lang="en-GB" sz="1100" noProof="0" dirty="0">
                          <a:solidFill>
                            <a:srgbClr val="000000"/>
                          </a:solidFill>
                          <a:latin typeface="+mn-lt"/>
                          <a:cs typeface="Arial"/>
                        </a:rPr>
                        <a:t>27</a:t>
                      </a:r>
                    </a:p>
                  </a:txBody>
                  <a:tcPr marL="0" marR="0" marT="0" marB="0" anchor="ctr">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lnT w="12700" cap="flat" cmpd="sng" algn="ctr">
                      <a:solidFill>
                        <a:srgbClr val="7E7E7E"/>
                      </a:solidFill>
                      <a:prstDash val="solid"/>
                      <a:round/>
                      <a:headEnd type="none" w="med" len="med"/>
                      <a:tailEnd type="none" w="med" len="med"/>
                    </a:lnT>
                    <a:lnB w="12700" cap="flat" cmpd="sng" algn="ctr">
                      <a:solidFill>
                        <a:srgbClr val="7E7E7E"/>
                      </a:solidFill>
                      <a:prstDash val="solid"/>
                      <a:round/>
                      <a:headEnd type="none" w="med" len="med"/>
                      <a:tailEnd type="none" w="med" len="med"/>
                    </a:lnB>
                    <a:solidFill>
                      <a:schemeClr val="bg1">
                        <a:lumMod val="85000"/>
                      </a:schemeClr>
                    </a:solidFill>
                  </a:tcPr>
                </a:tc>
                <a:tc>
                  <a:txBody>
                    <a:bodyPr/>
                    <a:lstStyle/>
                    <a:p>
                      <a:pPr algn="ctr" rtl="0"/>
                      <a:r>
                        <a:rPr lang="en-GB" sz="1100" noProof="0" dirty="0">
                          <a:solidFill>
                            <a:srgbClr val="000000"/>
                          </a:solidFill>
                          <a:latin typeface="+mn-lt"/>
                          <a:cs typeface="Arial"/>
                        </a:rPr>
                        <a:t>28</a:t>
                      </a:r>
                    </a:p>
                  </a:txBody>
                  <a:tcPr marL="0" marR="0" marT="0" marB="0" anchor="ctr">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lnT w="12700" cap="flat" cmpd="sng" algn="ctr">
                      <a:solidFill>
                        <a:srgbClr val="7E7E7E"/>
                      </a:solidFill>
                      <a:prstDash val="solid"/>
                      <a:round/>
                      <a:headEnd type="none" w="med" len="med"/>
                      <a:tailEnd type="none" w="med" len="med"/>
                    </a:lnT>
                    <a:lnB w="12700" cap="flat" cmpd="sng" algn="ctr">
                      <a:solidFill>
                        <a:srgbClr val="7E7E7E"/>
                      </a:solidFill>
                      <a:prstDash val="solid"/>
                      <a:round/>
                      <a:headEnd type="none" w="med" len="med"/>
                      <a:tailEnd type="none" w="med" len="med"/>
                    </a:lnB>
                    <a:solidFill>
                      <a:schemeClr val="bg1">
                        <a:lumMod val="85000"/>
                      </a:schemeClr>
                    </a:solidFill>
                  </a:tcPr>
                </a:tc>
                <a:tc>
                  <a:txBody>
                    <a:bodyPr/>
                    <a:lstStyle/>
                    <a:p>
                      <a:pPr algn="ctr" rtl="0"/>
                      <a:r>
                        <a:rPr lang="en-GB" sz="1100" noProof="0" dirty="0">
                          <a:solidFill>
                            <a:srgbClr val="000000"/>
                          </a:solidFill>
                          <a:latin typeface="+mn-lt"/>
                          <a:cs typeface="Arial"/>
                        </a:rPr>
                        <a:t>29</a:t>
                      </a:r>
                    </a:p>
                  </a:txBody>
                  <a:tcPr marL="0" marR="0" marT="0" marB="0" anchor="ctr">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lnT w="12700" cap="flat" cmpd="sng" algn="ctr">
                      <a:solidFill>
                        <a:srgbClr val="7E7E7E"/>
                      </a:solidFill>
                      <a:prstDash val="solid"/>
                      <a:round/>
                      <a:headEnd type="none" w="med" len="med"/>
                      <a:tailEnd type="none" w="med" len="med"/>
                    </a:lnT>
                    <a:lnB w="12700" cap="flat" cmpd="sng" algn="ctr">
                      <a:solidFill>
                        <a:srgbClr val="7E7E7E"/>
                      </a:solidFill>
                      <a:prstDash val="solid"/>
                      <a:round/>
                      <a:headEnd type="none" w="med" len="med"/>
                      <a:tailEnd type="none" w="med" len="med"/>
                    </a:lnB>
                    <a:solidFill>
                      <a:schemeClr val="bg1">
                        <a:lumMod val="85000"/>
                      </a:schemeClr>
                    </a:solidFill>
                  </a:tcPr>
                </a:tc>
                <a:tc>
                  <a:txBody>
                    <a:bodyPr/>
                    <a:lstStyle/>
                    <a:p>
                      <a:pPr algn="ctr" rtl="0"/>
                      <a:r>
                        <a:rPr lang="en-GB" sz="1100" noProof="0" dirty="0">
                          <a:solidFill>
                            <a:srgbClr val="000000"/>
                          </a:solidFill>
                          <a:latin typeface="+mn-lt"/>
                          <a:cs typeface="Arial"/>
                        </a:rPr>
                        <a:t>30</a:t>
                      </a:r>
                    </a:p>
                  </a:txBody>
                  <a:tcPr marL="0" marR="0" marT="0" marB="0" anchor="ctr">
                    <a:lnL w="12700" cap="flat" cmpd="sng" algn="ctr">
                      <a:solidFill>
                        <a:srgbClr val="FFFFFF"/>
                      </a:solidFill>
                      <a:prstDash val="sysDot"/>
                      <a:round/>
                      <a:headEnd type="none" w="med" len="med"/>
                      <a:tailEnd type="none" w="med" len="med"/>
                    </a:lnL>
                    <a:lnR w="12700" cap="flat" cmpd="sng" algn="ctr">
                      <a:solidFill>
                        <a:srgbClr val="7E7E7E"/>
                      </a:solidFill>
                      <a:prstDash val="solid"/>
                      <a:round/>
                      <a:headEnd type="none" w="med" len="med"/>
                      <a:tailEnd type="none" w="med" len="med"/>
                    </a:lnR>
                    <a:lnT w="12700" cap="flat" cmpd="sng" algn="ctr">
                      <a:solidFill>
                        <a:srgbClr val="7E7E7E"/>
                      </a:solidFill>
                      <a:prstDash val="solid"/>
                      <a:round/>
                      <a:headEnd type="none" w="med" len="med"/>
                      <a:tailEnd type="none" w="med" len="med"/>
                    </a:lnT>
                    <a:lnB w="12700" cap="flat" cmpd="sng" algn="ctr">
                      <a:solidFill>
                        <a:srgbClr val="7E7E7E"/>
                      </a:solidFill>
                      <a:prstDash val="solid"/>
                      <a:round/>
                      <a:headEnd type="none" w="med" len="med"/>
                      <a:tailEnd type="none" w="med" len="med"/>
                    </a:lnB>
                    <a:solidFill>
                      <a:srgbClr val="E6E6E6"/>
                    </a:solidFill>
                  </a:tcPr>
                </a:tc>
                <a:extLst>
                  <a:ext uri="{0D108BD9-81ED-4DB2-BD59-A6C34878D82A}">
                    <a16:rowId xmlns:a16="http://schemas.microsoft.com/office/drawing/2014/main" val="10001"/>
                  </a:ext>
                </a:extLst>
              </a:tr>
              <a:tr h="281119">
                <a:tc>
                  <a:txBody>
                    <a:bodyPr/>
                    <a:lstStyle/>
                    <a:p>
                      <a:pPr rtl="0"/>
                      <a:r>
                        <a:rPr lang="en-GB" sz="1200" noProof="0" dirty="0">
                          <a:solidFill>
                            <a:srgbClr val="000000"/>
                          </a:solidFill>
                          <a:latin typeface="+mn-lt"/>
                          <a:cs typeface="Arial" panose="020B0604020202020204" pitchFamily="34" charset="0"/>
                        </a:rPr>
                        <a:t>Part 4</a:t>
                      </a:r>
                    </a:p>
                  </a:txBody>
                  <a:tcPr marL="85726" marR="85726" marT="42863" marB="42863" anchor="ctr">
                    <a:lnL w="12700" cap="flat" cmpd="sng" algn="ctr">
                      <a:solidFill>
                        <a:srgbClr val="7E7E7E"/>
                      </a:solidFill>
                      <a:prstDash val="solid"/>
                      <a:round/>
                      <a:headEnd type="none" w="med" len="med"/>
                      <a:tailEnd type="none" w="med" len="med"/>
                    </a:lnL>
                    <a:lnR w="12700" cap="flat" cmpd="sng" algn="ctr">
                      <a:solidFill>
                        <a:srgbClr val="7E7E7E"/>
                      </a:solidFill>
                      <a:prstDash val="solid"/>
                      <a:round/>
                      <a:headEnd type="none" w="med" len="med"/>
                      <a:tailEnd type="none" w="med" len="med"/>
                    </a:lnR>
                    <a:lnT w="12700" cap="flat" cmpd="sng" algn="ctr">
                      <a:solidFill>
                        <a:srgbClr val="7E7E7E"/>
                      </a:solidFill>
                      <a:prstDash val="solid"/>
                      <a:round/>
                      <a:headEnd type="none" w="med" len="med"/>
                      <a:tailEnd type="none" w="med" len="med"/>
                    </a:lnT>
                    <a:solidFill>
                      <a:schemeClr val="bg1">
                        <a:lumMod val="75000"/>
                      </a:schemeClr>
                    </a:solidFill>
                  </a:tcPr>
                </a:tc>
                <a:tc>
                  <a:txBody>
                    <a:bodyPr/>
                    <a:lstStyle/>
                    <a:p>
                      <a:pPr rtl="0"/>
                      <a:endParaRPr lang="en-GB" sz="1700" noProof="0">
                        <a:latin typeface="+mn-lt"/>
                      </a:endParaRPr>
                    </a:p>
                  </a:txBody>
                  <a:tcPr marL="85726" marR="85726" marT="42863" marB="42863">
                    <a:lnL w="12700" cap="flat" cmpd="sng" algn="ctr">
                      <a:solidFill>
                        <a:srgbClr val="7E7E7E"/>
                      </a:solidFill>
                      <a:prstDash val="solid"/>
                      <a:round/>
                      <a:headEnd type="none" w="med" len="med"/>
                      <a:tailEnd type="none" w="med" len="med"/>
                    </a:lnL>
                    <a:lnR w="12700" cap="flat" cmpd="sng" algn="ctr">
                      <a:solidFill>
                        <a:srgbClr val="FFFFFF"/>
                      </a:solidFill>
                      <a:prstDash val="sysDot"/>
                      <a:round/>
                      <a:headEnd type="none" w="med" len="med"/>
                      <a:tailEnd type="none" w="med" len="med"/>
                    </a:lnR>
                    <a:lnT w="12700" cap="flat" cmpd="sng" algn="ctr">
                      <a:solidFill>
                        <a:srgbClr val="7E7E7E"/>
                      </a:solidFill>
                      <a:prstDash val="solid"/>
                      <a:round/>
                      <a:headEnd type="none" w="med" len="med"/>
                      <a:tailEnd type="none" w="med" len="med"/>
                    </a:lnT>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lnT w="12700" cap="flat" cmpd="sng" algn="ctr">
                      <a:solidFill>
                        <a:srgbClr val="7E7E7E"/>
                      </a:solidFill>
                      <a:prstDash val="solid"/>
                      <a:round/>
                      <a:headEnd type="none" w="med" len="med"/>
                      <a:tailEnd type="none" w="med" len="med"/>
                    </a:lnT>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lnT w="12700" cap="flat" cmpd="sng" algn="ctr">
                      <a:solidFill>
                        <a:srgbClr val="7E7E7E"/>
                      </a:solidFill>
                      <a:prstDash val="solid"/>
                      <a:round/>
                      <a:headEnd type="none" w="med" len="med"/>
                      <a:tailEnd type="none" w="med" len="med"/>
                    </a:lnT>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lnT w="12700" cap="flat" cmpd="sng" algn="ctr">
                      <a:solidFill>
                        <a:srgbClr val="7E7E7E"/>
                      </a:solidFill>
                      <a:prstDash val="solid"/>
                      <a:round/>
                      <a:headEnd type="none" w="med" len="med"/>
                      <a:tailEnd type="none" w="med" len="med"/>
                    </a:lnT>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lnT w="12700" cap="flat" cmpd="sng" algn="ctr">
                      <a:solidFill>
                        <a:srgbClr val="7E7E7E"/>
                      </a:solidFill>
                      <a:prstDash val="solid"/>
                      <a:round/>
                      <a:headEnd type="none" w="med" len="med"/>
                      <a:tailEnd type="none" w="med" len="med"/>
                    </a:lnT>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lnT w="12700" cap="flat" cmpd="sng" algn="ctr">
                      <a:solidFill>
                        <a:srgbClr val="7E7E7E"/>
                      </a:solidFill>
                      <a:prstDash val="solid"/>
                      <a:round/>
                      <a:headEnd type="none" w="med" len="med"/>
                      <a:tailEnd type="none" w="med" len="med"/>
                    </a:lnT>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lnT w="12700" cap="flat" cmpd="sng" algn="ctr">
                      <a:solidFill>
                        <a:srgbClr val="7E7E7E"/>
                      </a:solidFill>
                      <a:prstDash val="solid"/>
                      <a:round/>
                      <a:headEnd type="none" w="med" len="med"/>
                      <a:tailEnd type="none" w="med" len="med"/>
                    </a:lnT>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lnT w="12700" cap="flat" cmpd="sng" algn="ctr">
                      <a:solidFill>
                        <a:srgbClr val="7E7E7E"/>
                      </a:solidFill>
                      <a:prstDash val="solid"/>
                      <a:round/>
                      <a:headEnd type="none" w="med" len="med"/>
                      <a:tailEnd type="none" w="med" len="med"/>
                    </a:lnT>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lnT w="12700" cap="flat" cmpd="sng" algn="ctr">
                      <a:solidFill>
                        <a:srgbClr val="7E7E7E"/>
                      </a:solidFill>
                      <a:prstDash val="solid"/>
                      <a:round/>
                      <a:headEnd type="none" w="med" len="med"/>
                      <a:tailEnd type="none" w="med" len="med"/>
                    </a:lnT>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lnT w="12700" cap="flat" cmpd="sng" algn="ctr">
                      <a:solidFill>
                        <a:srgbClr val="7E7E7E"/>
                      </a:solidFill>
                      <a:prstDash val="solid"/>
                      <a:round/>
                      <a:headEnd type="none" w="med" len="med"/>
                      <a:tailEnd type="none" w="med" len="med"/>
                    </a:lnT>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lnT w="12700" cap="flat" cmpd="sng" algn="ctr">
                      <a:solidFill>
                        <a:srgbClr val="7E7E7E"/>
                      </a:solidFill>
                      <a:prstDash val="solid"/>
                      <a:round/>
                      <a:headEnd type="none" w="med" len="med"/>
                      <a:tailEnd type="none" w="med" len="med"/>
                    </a:lnT>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lnT w="12700" cap="flat" cmpd="sng" algn="ctr">
                      <a:solidFill>
                        <a:srgbClr val="7E7E7E"/>
                      </a:solidFill>
                      <a:prstDash val="solid"/>
                      <a:round/>
                      <a:headEnd type="none" w="med" len="med"/>
                      <a:tailEnd type="none" w="med" len="med"/>
                    </a:lnT>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lnT w="12700" cap="flat" cmpd="sng" algn="ctr">
                      <a:solidFill>
                        <a:srgbClr val="7E7E7E"/>
                      </a:solidFill>
                      <a:prstDash val="solid"/>
                      <a:round/>
                      <a:headEnd type="none" w="med" len="med"/>
                      <a:tailEnd type="none" w="med" len="med"/>
                    </a:lnT>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lnT w="12700" cap="flat" cmpd="sng" algn="ctr">
                      <a:solidFill>
                        <a:srgbClr val="7E7E7E"/>
                      </a:solidFill>
                      <a:prstDash val="solid"/>
                      <a:round/>
                      <a:headEnd type="none" w="med" len="med"/>
                      <a:tailEnd type="none" w="med" len="med"/>
                    </a:lnT>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lnT w="12700" cap="flat" cmpd="sng" algn="ctr">
                      <a:solidFill>
                        <a:srgbClr val="7E7E7E"/>
                      </a:solidFill>
                      <a:prstDash val="solid"/>
                      <a:round/>
                      <a:headEnd type="none" w="med" len="med"/>
                      <a:tailEnd type="none" w="med" len="med"/>
                    </a:lnT>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lnT w="12700" cap="flat" cmpd="sng" algn="ctr">
                      <a:solidFill>
                        <a:srgbClr val="7E7E7E"/>
                      </a:solidFill>
                      <a:prstDash val="solid"/>
                      <a:round/>
                      <a:headEnd type="none" w="med" len="med"/>
                      <a:tailEnd type="none" w="med" len="med"/>
                    </a:lnT>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lnT w="12700" cap="flat" cmpd="sng" algn="ctr">
                      <a:solidFill>
                        <a:srgbClr val="7E7E7E"/>
                      </a:solidFill>
                      <a:prstDash val="solid"/>
                      <a:round/>
                      <a:headEnd type="none" w="med" len="med"/>
                      <a:tailEnd type="none" w="med" len="med"/>
                    </a:lnT>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lnT w="12700" cap="flat" cmpd="sng" algn="ctr">
                      <a:solidFill>
                        <a:srgbClr val="7E7E7E"/>
                      </a:solidFill>
                      <a:prstDash val="solid"/>
                      <a:round/>
                      <a:headEnd type="none" w="med" len="med"/>
                      <a:tailEnd type="none" w="med" len="med"/>
                    </a:lnT>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lnT w="12700" cap="flat" cmpd="sng" algn="ctr">
                      <a:solidFill>
                        <a:srgbClr val="7E7E7E"/>
                      </a:solidFill>
                      <a:prstDash val="solid"/>
                      <a:round/>
                      <a:headEnd type="none" w="med" len="med"/>
                      <a:tailEnd type="none" w="med" len="med"/>
                    </a:lnT>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lnT w="12700" cap="flat" cmpd="sng" algn="ctr">
                      <a:solidFill>
                        <a:srgbClr val="7E7E7E"/>
                      </a:solidFill>
                      <a:prstDash val="solid"/>
                      <a:round/>
                      <a:headEnd type="none" w="med" len="med"/>
                      <a:tailEnd type="none" w="med" len="med"/>
                    </a:lnT>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lnT w="12700" cap="flat" cmpd="sng" algn="ctr">
                      <a:solidFill>
                        <a:srgbClr val="7E7E7E"/>
                      </a:solidFill>
                      <a:prstDash val="solid"/>
                      <a:round/>
                      <a:headEnd type="none" w="med" len="med"/>
                      <a:tailEnd type="none" w="med" len="med"/>
                    </a:lnT>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lnT w="12700" cap="flat" cmpd="sng" algn="ctr">
                      <a:solidFill>
                        <a:srgbClr val="7E7E7E"/>
                      </a:solidFill>
                      <a:prstDash val="solid"/>
                      <a:round/>
                      <a:headEnd type="none" w="med" len="med"/>
                      <a:tailEnd type="none" w="med" len="med"/>
                    </a:lnT>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lnT w="12700" cap="flat" cmpd="sng" algn="ctr">
                      <a:solidFill>
                        <a:srgbClr val="7E7E7E"/>
                      </a:solidFill>
                      <a:prstDash val="solid"/>
                      <a:round/>
                      <a:headEnd type="none" w="med" len="med"/>
                      <a:tailEnd type="none" w="med" len="med"/>
                    </a:lnT>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lnT w="12700" cap="flat" cmpd="sng" algn="ctr">
                      <a:solidFill>
                        <a:srgbClr val="7E7E7E"/>
                      </a:solidFill>
                      <a:prstDash val="solid"/>
                      <a:round/>
                      <a:headEnd type="none" w="med" len="med"/>
                      <a:tailEnd type="none" w="med" len="med"/>
                    </a:lnT>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lnT w="12700" cap="flat" cmpd="sng" algn="ctr">
                      <a:solidFill>
                        <a:srgbClr val="7E7E7E"/>
                      </a:solidFill>
                      <a:prstDash val="solid"/>
                      <a:round/>
                      <a:headEnd type="none" w="med" len="med"/>
                      <a:tailEnd type="none" w="med" len="med"/>
                    </a:lnT>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lnT w="12700" cap="flat" cmpd="sng" algn="ctr">
                      <a:solidFill>
                        <a:srgbClr val="7E7E7E"/>
                      </a:solidFill>
                      <a:prstDash val="solid"/>
                      <a:round/>
                      <a:headEnd type="none" w="med" len="med"/>
                      <a:tailEnd type="none" w="med" len="med"/>
                    </a:lnT>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lnT w="12700" cap="flat" cmpd="sng" algn="ctr">
                      <a:solidFill>
                        <a:srgbClr val="7E7E7E"/>
                      </a:solidFill>
                      <a:prstDash val="solid"/>
                      <a:round/>
                      <a:headEnd type="none" w="med" len="med"/>
                      <a:tailEnd type="none" w="med" len="med"/>
                    </a:lnT>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lnT w="12700" cap="flat" cmpd="sng" algn="ctr">
                      <a:solidFill>
                        <a:srgbClr val="7E7E7E"/>
                      </a:solidFill>
                      <a:prstDash val="solid"/>
                      <a:round/>
                      <a:headEnd type="none" w="med" len="med"/>
                      <a:tailEnd type="none" w="med" len="med"/>
                    </a:lnT>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lnT w="12700" cap="flat" cmpd="sng" algn="ctr">
                      <a:solidFill>
                        <a:srgbClr val="7E7E7E"/>
                      </a:solidFill>
                      <a:prstDash val="solid"/>
                      <a:round/>
                      <a:headEnd type="none" w="med" len="med"/>
                      <a:tailEnd type="none" w="med" len="med"/>
                    </a:lnT>
                    <a:solidFill>
                      <a:schemeClr val="bg1">
                        <a:lumMod val="85000"/>
                      </a:schemeClr>
                    </a:solidFill>
                  </a:tcPr>
                </a:tc>
                <a:tc>
                  <a:txBody>
                    <a:bodyPr/>
                    <a:lstStyle/>
                    <a:p>
                      <a:pPr marL="0" algn="r" defTabSz="914400" rtl="0" eaLnBrk="1" latinLnBrk="0" hangingPunct="1"/>
                      <a:endParaRPr lang="en-GB" sz="1400" kern="1200" noProof="0">
                        <a:solidFill>
                          <a:schemeClr val="accent4"/>
                        </a:solidFill>
                        <a:latin typeface="+mn-lt"/>
                        <a:ea typeface="+mn-ea"/>
                        <a:cs typeface="+mn-cs"/>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7E7E7E"/>
                      </a:solidFill>
                      <a:prstDash val="solid"/>
                      <a:round/>
                      <a:headEnd type="none" w="med" len="med"/>
                      <a:tailEnd type="none" w="med" len="med"/>
                    </a:lnR>
                    <a:lnT w="12700" cap="flat" cmpd="sng" algn="ctr">
                      <a:solidFill>
                        <a:srgbClr val="7E7E7E"/>
                      </a:solidFill>
                      <a:prstDash val="solid"/>
                      <a:round/>
                      <a:headEnd type="none" w="med" len="med"/>
                      <a:tailEnd type="none" w="med" len="med"/>
                    </a:lnT>
                    <a:solidFill>
                      <a:schemeClr val="bg1">
                        <a:lumMod val="85000"/>
                      </a:schemeClr>
                    </a:solidFill>
                  </a:tcPr>
                </a:tc>
                <a:extLst>
                  <a:ext uri="{0D108BD9-81ED-4DB2-BD59-A6C34878D82A}">
                    <a16:rowId xmlns:a16="http://schemas.microsoft.com/office/drawing/2014/main" val="10002"/>
                  </a:ext>
                </a:extLst>
              </a:tr>
              <a:tr h="281119">
                <a:tc>
                  <a:txBody>
                    <a:bodyPr/>
                    <a:lstStyle/>
                    <a:p>
                      <a:pPr rtl="0"/>
                      <a:r>
                        <a:rPr lang="en-GB" sz="1200" noProof="0" dirty="0">
                          <a:solidFill>
                            <a:srgbClr val="000000"/>
                          </a:solidFill>
                          <a:latin typeface="+mn-lt"/>
                          <a:cs typeface="Arial" panose="020B0604020202020204" pitchFamily="34" charset="0"/>
                        </a:rPr>
                        <a:t>Part 5</a:t>
                      </a:r>
                    </a:p>
                  </a:txBody>
                  <a:tcPr marL="85726" marR="85726" marT="42863" marB="42863" anchor="ctr">
                    <a:lnL w="12700" cap="flat" cmpd="sng" algn="ctr">
                      <a:solidFill>
                        <a:srgbClr val="7E7E7E"/>
                      </a:solidFill>
                      <a:prstDash val="solid"/>
                      <a:round/>
                      <a:headEnd type="none" w="med" len="med"/>
                      <a:tailEnd type="none" w="med" len="med"/>
                    </a:lnL>
                    <a:lnR w="12700" cap="flat" cmpd="sng" algn="ctr">
                      <a:solidFill>
                        <a:srgbClr val="7E7E7E"/>
                      </a:solidFill>
                      <a:prstDash val="solid"/>
                      <a:round/>
                      <a:headEnd type="none" w="med" len="med"/>
                      <a:tailEnd type="none" w="med" len="med"/>
                    </a:lnR>
                    <a:solidFill>
                      <a:schemeClr val="bg1">
                        <a:lumMod val="75000"/>
                      </a:schemeClr>
                    </a:solidFill>
                  </a:tcPr>
                </a:tc>
                <a:tc>
                  <a:txBody>
                    <a:bodyPr/>
                    <a:lstStyle/>
                    <a:p>
                      <a:pPr rtl="0"/>
                      <a:endParaRPr lang="en-GB" sz="1700" noProof="0" dirty="0">
                        <a:latin typeface="+mn-lt"/>
                      </a:endParaRPr>
                    </a:p>
                  </a:txBody>
                  <a:tcPr marL="85726" marR="85726" marT="42863" marB="42863">
                    <a:lnL w="12700" cap="flat" cmpd="sng" algn="ctr">
                      <a:solidFill>
                        <a:srgbClr val="7E7E7E"/>
                      </a:solidFill>
                      <a:prstDash val="solid"/>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rtl="0"/>
                      <a:endParaRPr lang="en-GB" sz="1700" noProof="0">
                        <a:latin typeface="+mn-lt"/>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FFFFFF"/>
                      </a:solidFill>
                      <a:prstDash val="sysDot"/>
                      <a:round/>
                      <a:headEnd type="none" w="med" len="med"/>
                      <a:tailEnd type="none" w="med" len="med"/>
                    </a:lnR>
                    <a:solidFill>
                      <a:schemeClr val="bg1">
                        <a:lumMod val="85000"/>
                      </a:schemeClr>
                    </a:solidFill>
                  </a:tcPr>
                </a:tc>
                <a:tc>
                  <a:txBody>
                    <a:bodyPr/>
                    <a:lstStyle/>
                    <a:p>
                      <a:pPr marL="0" algn="r" defTabSz="914400" rtl="0" eaLnBrk="1" latinLnBrk="0" hangingPunct="1"/>
                      <a:endParaRPr lang="en-GB" sz="1400" kern="1200" noProof="0" dirty="0">
                        <a:solidFill>
                          <a:schemeClr val="accent4"/>
                        </a:solidFill>
                        <a:latin typeface="+mn-lt"/>
                        <a:ea typeface="+mn-ea"/>
                        <a:cs typeface="+mn-cs"/>
                      </a:endParaRPr>
                    </a:p>
                  </a:txBody>
                  <a:tcPr marL="85726" marR="85726" marT="42863" marB="42863">
                    <a:lnL w="12700" cap="flat" cmpd="sng" algn="ctr">
                      <a:solidFill>
                        <a:srgbClr val="FFFFFF"/>
                      </a:solidFill>
                      <a:prstDash val="sysDot"/>
                      <a:round/>
                      <a:headEnd type="none" w="med" len="med"/>
                      <a:tailEnd type="none" w="med" len="med"/>
                    </a:lnL>
                    <a:lnR w="12700" cap="flat" cmpd="sng" algn="ctr">
                      <a:solidFill>
                        <a:srgbClr val="7E7E7E"/>
                      </a:solidFill>
                      <a:prstDash val="solid"/>
                      <a:round/>
                      <a:headEnd type="none" w="med" len="med"/>
                      <a:tailEnd type="none" w="med" len="med"/>
                    </a:lnR>
                    <a:solidFill>
                      <a:schemeClr val="bg1">
                        <a:lumMod val="85000"/>
                      </a:schemeClr>
                    </a:solidFill>
                  </a:tcPr>
                </a:tc>
                <a:extLst>
                  <a:ext uri="{0D108BD9-81ED-4DB2-BD59-A6C34878D82A}">
                    <a16:rowId xmlns:a16="http://schemas.microsoft.com/office/drawing/2014/main" val="10003"/>
                  </a:ext>
                </a:extLst>
              </a:tr>
            </a:tbl>
          </a:graphicData>
        </a:graphic>
      </p:graphicFrame>
      <p:sp>
        <p:nvSpPr>
          <p:cNvPr id="13" name="Flowchart: Decision 36" descr="decision option">
            <a:extLst>
              <a:ext uri="{FF2B5EF4-FFF2-40B4-BE49-F238E27FC236}">
                <a16:creationId xmlns:a16="http://schemas.microsoft.com/office/drawing/2014/main" id="{A266F856-927F-ED58-CA69-F9652356636C}"/>
              </a:ext>
            </a:extLst>
          </p:cNvPr>
          <p:cNvSpPr/>
          <p:nvPr/>
        </p:nvSpPr>
        <p:spPr>
          <a:xfrm>
            <a:off x="7312846" y="6282532"/>
            <a:ext cx="243590" cy="290215"/>
          </a:xfrm>
          <a:prstGeom prst="flowChartDecision">
            <a:avLst/>
          </a:prstGeom>
          <a:solidFill>
            <a:srgbClr val="FF0000"/>
          </a:solidFill>
          <a:ln>
            <a:noFill/>
          </a:ln>
        </p:spPr>
        <p:style>
          <a:lnRef idx="0">
            <a:scrgbClr r="0" g="0" b="0"/>
          </a:lnRef>
          <a:fillRef idx="0">
            <a:scrgbClr r="0" g="0" b="0"/>
          </a:fillRef>
          <a:effectRef idx="0">
            <a:scrgbClr r="0" g="0" b="0"/>
          </a:effectRef>
          <a:fontRef idx="minor">
            <a:schemeClr val="lt1"/>
          </a:fontRef>
        </p:style>
        <p:txBody>
          <a:bodyPr wrap="none" rtlCol="0" anchor="ctr"/>
          <a:lstStyle/>
          <a:p>
            <a:pPr rtl="0">
              <a:defRPr/>
            </a:pPr>
            <a:endParaRPr lang="en-GB" dirty="0">
              <a:solidFill>
                <a:srgbClr val="FF0000"/>
              </a:solidFill>
              <a:latin typeface="+mj-lt"/>
            </a:endParaRPr>
          </a:p>
        </p:txBody>
      </p:sp>
      <p:pic>
        <p:nvPicPr>
          <p:cNvPr id="14" name="Grafik 13">
            <a:extLst>
              <a:ext uri="{FF2B5EF4-FFF2-40B4-BE49-F238E27FC236}">
                <a16:creationId xmlns:a16="http://schemas.microsoft.com/office/drawing/2014/main" id="{54B681FE-B7AC-E27D-1344-E5C8AA52BB4C}"/>
              </a:ext>
            </a:extLst>
          </p:cNvPr>
          <p:cNvPicPr>
            <a:picLocks noChangeAspect="1"/>
          </p:cNvPicPr>
          <p:nvPr/>
        </p:nvPicPr>
        <p:blipFill>
          <a:blip r:embed="rId4"/>
          <a:stretch>
            <a:fillRect/>
          </a:stretch>
        </p:blipFill>
        <p:spPr>
          <a:xfrm>
            <a:off x="2488311" y="5992992"/>
            <a:ext cx="2448272" cy="203728"/>
          </a:xfrm>
          <a:prstGeom prst="rect">
            <a:avLst/>
          </a:prstGeom>
          <a:solidFill>
            <a:srgbClr val="00B050"/>
          </a:solidFill>
        </p:spPr>
      </p:pic>
      <p:pic>
        <p:nvPicPr>
          <p:cNvPr id="15" name="Grafik 14">
            <a:extLst>
              <a:ext uri="{FF2B5EF4-FFF2-40B4-BE49-F238E27FC236}">
                <a16:creationId xmlns:a16="http://schemas.microsoft.com/office/drawing/2014/main" id="{F80BB4B2-8ACF-D12F-A001-74F994EAD37D}"/>
              </a:ext>
            </a:extLst>
          </p:cNvPr>
          <p:cNvPicPr>
            <a:picLocks noChangeAspect="1"/>
          </p:cNvPicPr>
          <p:nvPr/>
        </p:nvPicPr>
        <p:blipFill>
          <a:blip r:embed="rId5"/>
          <a:stretch>
            <a:fillRect/>
          </a:stretch>
        </p:blipFill>
        <p:spPr>
          <a:xfrm>
            <a:off x="4877110" y="6321172"/>
            <a:ext cx="2450804" cy="201185"/>
          </a:xfrm>
          <a:prstGeom prst="rect">
            <a:avLst/>
          </a:prstGeom>
          <a:solidFill>
            <a:srgbClr val="00B050"/>
          </a:solidFill>
        </p:spPr>
      </p:pic>
      <p:pic>
        <p:nvPicPr>
          <p:cNvPr id="16" name="Grafik 15">
            <a:extLst>
              <a:ext uri="{FF2B5EF4-FFF2-40B4-BE49-F238E27FC236}">
                <a16:creationId xmlns:a16="http://schemas.microsoft.com/office/drawing/2014/main" id="{BC68C97A-4E99-4637-9036-5310871FBFFA}"/>
              </a:ext>
            </a:extLst>
          </p:cNvPr>
          <p:cNvPicPr>
            <a:picLocks noChangeAspect="1"/>
          </p:cNvPicPr>
          <p:nvPr/>
        </p:nvPicPr>
        <p:blipFill>
          <a:blip r:embed="rId6"/>
          <a:stretch>
            <a:fillRect/>
          </a:stretch>
        </p:blipFill>
        <p:spPr>
          <a:xfrm>
            <a:off x="6772883" y="6260151"/>
            <a:ext cx="243861" cy="286537"/>
          </a:xfrm>
          <a:prstGeom prst="rect">
            <a:avLst/>
          </a:prstGeom>
        </p:spPr>
      </p:pic>
      <p:pic>
        <p:nvPicPr>
          <p:cNvPr id="17" name="Grafik 16">
            <a:extLst>
              <a:ext uri="{FF2B5EF4-FFF2-40B4-BE49-F238E27FC236}">
                <a16:creationId xmlns:a16="http://schemas.microsoft.com/office/drawing/2014/main" id="{02414354-CB4B-58AB-BB74-19D514B793E4}"/>
              </a:ext>
            </a:extLst>
          </p:cNvPr>
          <p:cNvPicPr>
            <a:picLocks noChangeAspect="1"/>
          </p:cNvPicPr>
          <p:nvPr/>
        </p:nvPicPr>
        <p:blipFill>
          <a:blip r:embed="rId7"/>
          <a:stretch>
            <a:fillRect/>
          </a:stretch>
        </p:blipFill>
        <p:spPr>
          <a:xfrm>
            <a:off x="5296634" y="4544581"/>
            <a:ext cx="3649833" cy="164643"/>
          </a:xfrm>
          <a:prstGeom prst="rect">
            <a:avLst/>
          </a:prstGeom>
          <a:solidFill>
            <a:srgbClr val="00B050"/>
          </a:solidFill>
        </p:spPr>
      </p:pic>
    </p:spTree>
    <p:extLst>
      <p:ext uri="{BB962C8B-B14F-4D97-AF65-F5344CB8AC3E}">
        <p14:creationId xmlns:p14="http://schemas.microsoft.com/office/powerpoint/2010/main" val="5392843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AAA2A031-CF61-C334-22E4-B0455A03B0B9}"/>
              </a:ext>
            </a:extLst>
          </p:cNvPr>
          <p:cNvSpPr>
            <a:spLocks noGrp="1"/>
          </p:cNvSpPr>
          <p:nvPr>
            <p:ph type="title"/>
          </p:nvPr>
        </p:nvSpPr>
        <p:spPr/>
        <p:txBody>
          <a:bodyPr/>
          <a:lstStyle/>
          <a:p>
            <a:r>
              <a:rPr lang="de-DE" dirty="0"/>
              <a:t>Goals</a:t>
            </a:r>
            <a:endParaRPr lang="en-GB" dirty="0"/>
          </a:p>
        </p:txBody>
      </p:sp>
      <p:graphicFrame>
        <p:nvGraphicFramePr>
          <p:cNvPr id="2" name="Content Placeholder 6" descr="SmartArt Process diagram">
            <a:extLst>
              <a:ext uri="{FF2B5EF4-FFF2-40B4-BE49-F238E27FC236}">
                <a16:creationId xmlns:a16="http://schemas.microsoft.com/office/drawing/2014/main" id="{F57D6142-3BBF-BA2C-20B5-1EFF112FBC04}"/>
              </a:ext>
            </a:extLst>
          </p:cNvPr>
          <p:cNvGraphicFramePr>
            <a:graphicFrameLocks/>
          </p:cNvGraphicFramePr>
          <p:nvPr/>
        </p:nvGraphicFramePr>
        <p:xfrm>
          <a:off x="291388" y="1690688"/>
          <a:ext cx="11609223" cy="52857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994629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68C5A83-318D-C0A2-6E8C-9733EDC19CA1}"/>
              </a:ext>
            </a:extLst>
          </p:cNvPr>
          <p:cNvSpPr>
            <a:spLocks noGrp="1"/>
          </p:cNvSpPr>
          <p:nvPr>
            <p:ph idx="1"/>
          </p:nvPr>
        </p:nvSpPr>
        <p:spPr/>
        <p:txBody>
          <a:bodyPr>
            <a:normAutofit/>
          </a:bodyPr>
          <a:lstStyle/>
          <a:p>
            <a:r>
              <a:rPr lang="en-GB" sz="2400" dirty="0"/>
              <a:t>Comparison</a:t>
            </a:r>
            <a:r>
              <a:rPr lang="de-DE" sz="2400" dirty="0"/>
              <a:t> of </a:t>
            </a:r>
            <a:r>
              <a:rPr lang="de-DE" sz="2400" dirty="0" err="1"/>
              <a:t>our</a:t>
            </a:r>
            <a:r>
              <a:rPr lang="de-DE" sz="2400" dirty="0"/>
              <a:t> </a:t>
            </a:r>
            <a:r>
              <a:rPr lang="de-DE" sz="2400" dirty="0" err="1"/>
              <a:t>data</a:t>
            </a:r>
            <a:r>
              <a:rPr lang="de-DE" sz="2400" dirty="0"/>
              <a:t> </a:t>
            </a:r>
            <a:r>
              <a:rPr lang="de-DE" sz="2400" dirty="0" err="1"/>
              <a:t>with</a:t>
            </a:r>
            <a:r>
              <a:rPr lang="de-DE" sz="2400" dirty="0"/>
              <a:t> </a:t>
            </a:r>
            <a:r>
              <a:rPr lang="de-DE" sz="2400" dirty="0" err="1"/>
              <a:t>other</a:t>
            </a:r>
            <a:r>
              <a:rPr lang="de-DE" sz="2400" dirty="0"/>
              <a:t> </a:t>
            </a:r>
            <a:r>
              <a:rPr lang="de-DE" sz="2400" dirty="0" err="1"/>
              <a:t>public</a:t>
            </a:r>
            <a:r>
              <a:rPr lang="de-DE" sz="2400" dirty="0"/>
              <a:t> </a:t>
            </a:r>
            <a:r>
              <a:rPr lang="de-DE" sz="2400" dirty="0" err="1"/>
              <a:t>databases</a:t>
            </a:r>
            <a:endParaRPr lang="de-DE" sz="2400" dirty="0"/>
          </a:p>
          <a:p>
            <a:pPr>
              <a:buFont typeface="Wingdings" panose="05000000000000000000" pitchFamily="2" charset="2"/>
              <a:buChar char="à"/>
            </a:pPr>
            <a:r>
              <a:rPr lang="de-DE" sz="2400" dirty="0">
                <a:sym typeface="Wingdings" panose="05000000000000000000" pitchFamily="2" charset="2"/>
              </a:rPr>
              <a:t>H</a:t>
            </a:r>
            <a:r>
              <a:rPr lang="de-DE" sz="2400" dirty="0"/>
              <a:t>ow </a:t>
            </a:r>
            <a:r>
              <a:rPr lang="de-DE" sz="2400" dirty="0" err="1"/>
              <a:t>can</a:t>
            </a:r>
            <a:r>
              <a:rPr lang="de-DE" sz="2400" dirty="0"/>
              <a:t> </a:t>
            </a:r>
            <a:r>
              <a:rPr lang="de-DE" sz="2400" dirty="0" err="1"/>
              <a:t>we</a:t>
            </a:r>
            <a:r>
              <a:rPr lang="de-DE" sz="2400" dirty="0"/>
              <a:t> </a:t>
            </a:r>
            <a:r>
              <a:rPr lang="de-DE" sz="2400" dirty="0" err="1"/>
              <a:t>explain</a:t>
            </a:r>
            <a:r>
              <a:rPr lang="de-DE" sz="2400" dirty="0"/>
              <a:t> </a:t>
            </a:r>
            <a:r>
              <a:rPr lang="de-DE" sz="2400" dirty="0" err="1"/>
              <a:t>differences</a:t>
            </a:r>
            <a:r>
              <a:rPr lang="de-DE" sz="2400" dirty="0"/>
              <a:t> in </a:t>
            </a:r>
            <a:r>
              <a:rPr lang="de-DE" sz="2400" dirty="0" err="1"/>
              <a:t>classification</a:t>
            </a:r>
            <a:r>
              <a:rPr lang="de-DE" sz="2400" dirty="0"/>
              <a:t>?</a:t>
            </a:r>
          </a:p>
          <a:p>
            <a:r>
              <a:rPr lang="en-US" sz="2400" dirty="0"/>
              <a:t>R-Deep aids in the reconstruction of protein complexes </a:t>
            </a:r>
          </a:p>
          <a:p>
            <a:pPr marL="0" indent="0">
              <a:buNone/>
            </a:pPr>
            <a:r>
              <a:rPr lang="en-US" sz="2400" dirty="0">
                <a:sym typeface="Wingdings" panose="05000000000000000000" pitchFamily="2" charset="2"/>
              </a:rPr>
              <a:t> Future: in depth analysis of complex protein pathways and</a:t>
            </a:r>
            <a:br>
              <a:rPr lang="en-US" sz="2400" dirty="0">
                <a:sym typeface="Wingdings" panose="05000000000000000000" pitchFamily="2" charset="2"/>
              </a:rPr>
            </a:br>
            <a:r>
              <a:rPr lang="en-US" sz="2400" dirty="0">
                <a:sym typeface="Wingdings" panose="05000000000000000000" pitchFamily="2" charset="2"/>
              </a:rPr>
              <a:t>                   interactions, optimization of disease treatment</a:t>
            </a:r>
            <a:endParaRPr lang="en-US" sz="2400" dirty="0"/>
          </a:p>
          <a:p>
            <a:endParaRPr lang="en-US" sz="2400" dirty="0"/>
          </a:p>
        </p:txBody>
      </p:sp>
      <p:sp>
        <p:nvSpPr>
          <p:cNvPr id="2" name="Title 1">
            <a:extLst>
              <a:ext uri="{FF2B5EF4-FFF2-40B4-BE49-F238E27FC236}">
                <a16:creationId xmlns:a16="http://schemas.microsoft.com/office/drawing/2014/main" id="{CD9124CB-0B77-90E8-18C2-466A22E9599C}"/>
              </a:ext>
            </a:extLst>
          </p:cNvPr>
          <p:cNvSpPr>
            <a:spLocks noGrp="1"/>
          </p:cNvSpPr>
          <p:nvPr>
            <p:ph type="title"/>
          </p:nvPr>
        </p:nvSpPr>
        <p:spPr/>
        <p:txBody>
          <a:bodyPr/>
          <a:lstStyle/>
          <a:p>
            <a:r>
              <a:rPr lang="de-DE" dirty="0"/>
              <a:t>Outlook</a:t>
            </a:r>
            <a:endParaRPr lang="en-US" dirty="0"/>
          </a:p>
        </p:txBody>
      </p:sp>
      <p:pic>
        <p:nvPicPr>
          <p:cNvPr id="4" name="Grafik 3">
            <a:extLst>
              <a:ext uri="{FF2B5EF4-FFF2-40B4-BE49-F238E27FC236}">
                <a16:creationId xmlns:a16="http://schemas.microsoft.com/office/drawing/2014/main" id="{8C23344A-8EC9-BC69-CC40-42AD4ACB15CC}"/>
              </a:ext>
            </a:extLst>
          </p:cNvPr>
          <p:cNvPicPr>
            <a:picLocks noChangeAspect="1"/>
          </p:cNvPicPr>
          <p:nvPr/>
        </p:nvPicPr>
        <p:blipFill>
          <a:blip r:embed="rId3"/>
          <a:stretch>
            <a:fillRect/>
          </a:stretch>
        </p:blipFill>
        <p:spPr>
          <a:xfrm>
            <a:off x="7178040" y="4688851"/>
            <a:ext cx="4602480" cy="2105224"/>
          </a:xfrm>
          <a:prstGeom prst="rect">
            <a:avLst/>
          </a:prstGeom>
        </p:spPr>
      </p:pic>
    </p:spTree>
    <p:extLst>
      <p:ext uri="{BB962C8B-B14F-4D97-AF65-F5344CB8AC3E}">
        <p14:creationId xmlns:p14="http://schemas.microsoft.com/office/powerpoint/2010/main" val="3428331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5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25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25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25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197C09F-7E6F-FCD7-098B-FC20DD164377}"/>
              </a:ext>
            </a:extLst>
          </p:cNvPr>
          <p:cNvSpPr>
            <a:spLocks noGrp="1"/>
          </p:cNvSpPr>
          <p:nvPr>
            <p:ph type="title"/>
          </p:nvPr>
        </p:nvSpPr>
        <p:spPr/>
        <p:txBody>
          <a:bodyPr/>
          <a:lstStyle/>
          <a:p>
            <a:r>
              <a:rPr lang="de-DE" dirty="0"/>
              <a:t>References </a:t>
            </a:r>
            <a:endParaRPr lang="en-GB" dirty="0"/>
          </a:p>
        </p:txBody>
      </p:sp>
      <p:sp>
        <p:nvSpPr>
          <p:cNvPr id="3" name="Inhaltsplatzhalter 2">
            <a:extLst>
              <a:ext uri="{FF2B5EF4-FFF2-40B4-BE49-F238E27FC236}">
                <a16:creationId xmlns:a16="http://schemas.microsoft.com/office/drawing/2014/main" id="{7D97CAFB-4A06-F669-B4DD-AD3955DD8C83}"/>
              </a:ext>
            </a:extLst>
          </p:cNvPr>
          <p:cNvSpPr>
            <a:spLocks noGrp="1"/>
          </p:cNvSpPr>
          <p:nvPr>
            <p:ph idx="1"/>
          </p:nvPr>
        </p:nvSpPr>
        <p:spPr/>
        <p:txBody>
          <a:bodyPr>
            <a:normAutofit/>
          </a:bodyPr>
          <a:lstStyle/>
          <a:p>
            <a:r>
              <a:rPr lang="de-DE" sz="2400" dirty="0"/>
              <a:t>Teaching material </a:t>
            </a:r>
            <a:r>
              <a:rPr lang="de-DE" sz="2400" dirty="0" err="1"/>
              <a:t>of</a:t>
            </a:r>
            <a:r>
              <a:rPr lang="de-DE" sz="2400" dirty="0"/>
              <a:t> Carl Herrmann</a:t>
            </a:r>
          </a:p>
          <a:p>
            <a:r>
              <a:rPr lang="de-DE" sz="2400" dirty="0"/>
              <a:t>Teaching material </a:t>
            </a:r>
            <a:r>
              <a:rPr lang="de-DE" sz="2400" dirty="0" err="1"/>
              <a:t>of</a:t>
            </a:r>
            <a:r>
              <a:rPr lang="de-DE" sz="2400" dirty="0"/>
              <a:t> </a:t>
            </a:r>
            <a:r>
              <a:rPr lang="en-GB" sz="2400" dirty="0" err="1"/>
              <a:t>Caudron</a:t>
            </a:r>
            <a:r>
              <a:rPr lang="en-GB" sz="2400" dirty="0"/>
              <a:t>-Herger</a:t>
            </a:r>
            <a:endParaRPr lang="de-DE" sz="2400" dirty="0"/>
          </a:p>
          <a:p>
            <a:r>
              <a:rPr lang="es-MX" sz="2400" dirty="0"/>
              <a:t>Caudron-Herger, M., Rusin, S.F., Adamo, M.E., Seiler, J., Schmid, V.K., Barreau, E., Kettenbach, A.N., and Diederichs, S. (2019). R-DeeP: Proteome-wide and Quantitative Identification of RNA-Dependent Proteins by Density Gradient Ultracentrifugation. Molecular Cell</a:t>
            </a:r>
            <a:r>
              <a:rPr lang="es-MX" sz="2400" i="1" dirty="0"/>
              <a:t> 75, 184-199.e110.</a:t>
            </a:r>
            <a:endParaRPr lang="en-US" sz="2400" dirty="0"/>
          </a:p>
          <a:p>
            <a:r>
              <a:rPr lang="en-US" sz="2400" dirty="0"/>
              <a:t>Kang, D., Lee, Y., and Lee, J.S. (2020). RNA-Binding Proteins in Cancer: Functional and Therapeutic Perspectives. Cancers (Basel)</a:t>
            </a:r>
            <a:r>
              <a:rPr lang="en-US" sz="2400" i="1" dirty="0"/>
              <a:t> 12.</a:t>
            </a:r>
            <a:endParaRPr lang="en-US" sz="2400" dirty="0"/>
          </a:p>
          <a:p>
            <a:r>
              <a:rPr lang="en-US" sz="2400" dirty="0"/>
              <a:t>Ng Kwan Lim, E., Sasseville, C., Carrier, M.-C., and </a:t>
            </a:r>
            <a:r>
              <a:rPr lang="en-US" sz="2400" dirty="0" err="1"/>
              <a:t>Massé</a:t>
            </a:r>
            <a:r>
              <a:rPr lang="en-US" sz="2400" dirty="0"/>
              <a:t>, E. (2021). Keeping Up with RNA-Based Regulation in Bacteria: New Roles for RNA Binding Proteins. Trends in Genetics</a:t>
            </a:r>
            <a:r>
              <a:rPr lang="en-US" sz="2400" i="1" dirty="0"/>
              <a:t> 37, 86-97.</a:t>
            </a:r>
          </a:p>
        </p:txBody>
      </p:sp>
    </p:spTree>
    <p:extLst>
      <p:ext uri="{BB962C8B-B14F-4D97-AF65-F5344CB8AC3E}">
        <p14:creationId xmlns:p14="http://schemas.microsoft.com/office/powerpoint/2010/main" val="181628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Marcador de contenido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448118" y="1728189"/>
            <a:ext cx="4391072" cy="4681724"/>
          </a:xfrm>
        </p:spPr>
      </p:pic>
      <p:sp>
        <p:nvSpPr>
          <p:cNvPr id="6" name="Marcador de número de diapositiva 5"/>
          <p:cNvSpPr>
            <a:spLocks noGrp="1"/>
          </p:cNvSpPr>
          <p:nvPr>
            <p:ph type="sldNum" sz="quarter" idx="12"/>
          </p:nvPr>
        </p:nvSpPr>
        <p:spPr/>
        <p:txBody>
          <a:bodyPr/>
          <a:lstStyle/>
          <a:p>
            <a:fld id="{FAFFBE5F-E52B-48D5-BF41-5DE989F789EF}" type="slidenum">
              <a:rPr lang="es-MX" smtClean="0"/>
              <a:t>3</a:t>
            </a:fld>
            <a:endParaRPr lang="es-MX" dirty="0"/>
          </a:p>
        </p:txBody>
      </p:sp>
      <p:sp>
        <p:nvSpPr>
          <p:cNvPr id="2" name="Título 1"/>
          <p:cNvSpPr>
            <a:spLocks noGrp="1"/>
          </p:cNvSpPr>
          <p:nvPr>
            <p:ph type="title"/>
          </p:nvPr>
        </p:nvSpPr>
        <p:spPr/>
        <p:txBody>
          <a:bodyPr/>
          <a:lstStyle/>
          <a:p>
            <a:r>
              <a:rPr lang="en-US" dirty="0"/>
              <a:t>Why are RBPs important?</a:t>
            </a:r>
            <a:endParaRPr lang="es-MX" dirty="0"/>
          </a:p>
        </p:txBody>
      </p:sp>
      <p:sp>
        <p:nvSpPr>
          <p:cNvPr id="5" name="Rectángulo 4"/>
          <p:cNvSpPr/>
          <p:nvPr/>
        </p:nvSpPr>
        <p:spPr>
          <a:xfrm>
            <a:off x="0" y="6410758"/>
            <a:ext cx="6681537" cy="430887"/>
          </a:xfrm>
          <a:prstGeom prst="rect">
            <a:avLst/>
          </a:prstGeom>
        </p:spPr>
        <p:txBody>
          <a:bodyPr wrap="square">
            <a:spAutoFit/>
          </a:bodyPr>
          <a:lstStyle/>
          <a:p>
            <a:r>
              <a:rPr lang="en-US" sz="1100" dirty="0">
                <a:solidFill>
                  <a:schemeClr val="accent1">
                    <a:lumMod val="60000"/>
                    <a:lumOff val="40000"/>
                  </a:schemeClr>
                </a:solidFill>
                <a:latin typeface="Segoe UI" panose="020B0502040204020203" pitchFamily="34" charset="0"/>
              </a:rPr>
              <a:t>Ng Kwan Lim, E., </a:t>
            </a:r>
            <a:r>
              <a:rPr lang="en-US" sz="1100" dirty="0" err="1">
                <a:solidFill>
                  <a:schemeClr val="accent1">
                    <a:lumMod val="60000"/>
                    <a:lumOff val="40000"/>
                  </a:schemeClr>
                </a:solidFill>
                <a:latin typeface="Segoe UI" panose="020B0502040204020203" pitchFamily="34" charset="0"/>
              </a:rPr>
              <a:t>Sasseville</a:t>
            </a:r>
            <a:r>
              <a:rPr lang="en-US" sz="1100" dirty="0">
                <a:solidFill>
                  <a:schemeClr val="accent1">
                    <a:lumMod val="60000"/>
                    <a:lumOff val="40000"/>
                  </a:schemeClr>
                </a:solidFill>
                <a:latin typeface="Segoe UI" panose="020B0502040204020203" pitchFamily="34" charset="0"/>
              </a:rPr>
              <a:t>, C., Carrier, M.-C., and </a:t>
            </a:r>
            <a:r>
              <a:rPr lang="en-US" sz="1100" dirty="0" err="1">
                <a:solidFill>
                  <a:schemeClr val="accent1">
                    <a:lumMod val="60000"/>
                    <a:lumOff val="40000"/>
                  </a:schemeClr>
                </a:solidFill>
                <a:latin typeface="Segoe UI" panose="020B0502040204020203" pitchFamily="34" charset="0"/>
              </a:rPr>
              <a:t>Massé</a:t>
            </a:r>
            <a:r>
              <a:rPr lang="en-US" sz="1100" dirty="0">
                <a:solidFill>
                  <a:schemeClr val="accent1">
                    <a:lumMod val="60000"/>
                    <a:lumOff val="40000"/>
                  </a:schemeClr>
                </a:solidFill>
                <a:latin typeface="Segoe UI" panose="020B0502040204020203" pitchFamily="34" charset="0"/>
              </a:rPr>
              <a:t>, E. (2021). Keeping Up with RNA-Based Regulation in Bacteria: New Roles for RNA Binding Proteins. Trends in Genetics</a:t>
            </a:r>
            <a:r>
              <a:rPr lang="en-US" sz="1100" i="1" dirty="0">
                <a:solidFill>
                  <a:schemeClr val="accent1">
                    <a:lumMod val="60000"/>
                    <a:lumOff val="40000"/>
                  </a:schemeClr>
                </a:solidFill>
                <a:latin typeface="Segoe UI" panose="020B0502040204020203" pitchFamily="34" charset="0"/>
              </a:rPr>
              <a:t> 37, 86-97.</a:t>
            </a:r>
            <a:endParaRPr lang="es-MX" sz="1100" dirty="0">
              <a:solidFill>
                <a:schemeClr val="accent1">
                  <a:lumMod val="60000"/>
                  <a:lumOff val="40000"/>
                </a:schemeClr>
              </a:solidFill>
            </a:endParaRPr>
          </a:p>
        </p:txBody>
      </p:sp>
      <p:sp>
        <p:nvSpPr>
          <p:cNvPr id="11" name="CuadroTexto 10"/>
          <p:cNvSpPr txBox="1"/>
          <p:nvPr/>
        </p:nvSpPr>
        <p:spPr>
          <a:xfrm>
            <a:off x="6292850" y="2499391"/>
            <a:ext cx="5205912" cy="1569660"/>
          </a:xfrm>
          <a:prstGeom prst="rect">
            <a:avLst/>
          </a:prstGeom>
          <a:noFill/>
        </p:spPr>
        <p:txBody>
          <a:bodyPr wrap="none" rtlCol="0">
            <a:spAutoFit/>
          </a:bodyPr>
          <a:lstStyle/>
          <a:p>
            <a:r>
              <a:rPr lang="en-US" sz="2400" dirty="0"/>
              <a:t>RBPs malfunctions:</a:t>
            </a:r>
          </a:p>
          <a:p>
            <a:pPr marL="285750" indent="-285750">
              <a:buFont typeface="Arial" panose="020B0604020202020204" pitchFamily="34" charset="0"/>
              <a:buChar char="•"/>
            </a:pPr>
            <a:r>
              <a:rPr lang="en-US" sz="2400" dirty="0"/>
              <a:t>Multiple Sclerosis (MS)</a:t>
            </a:r>
          </a:p>
          <a:p>
            <a:pPr marL="285750" indent="-285750">
              <a:buFont typeface="Arial" panose="020B0604020202020204" pitchFamily="34" charset="0"/>
              <a:buChar char="•"/>
            </a:pPr>
            <a:r>
              <a:rPr lang="en-US" sz="2400" dirty="0"/>
              <a:t>Embryological development problems</a:t>
            </a:r>
          </a:p>
          <a:p>
            <a:pPr marL="285750" indent="-285750">
              <a:buFont typeface="Arial" panose="020B0604020202020204" pitchFamily="34" charset="0"/>
              <a:buChar char="•"/>
            </a:pPr>
            <a:r>
              <a:rPr lang="en-US" sz="2400" dirty="0"/>
              <a:t>Cancer</a:t>
            </a:r>
          </a:p>
        </p:txBody>
      </p:sp>
    </p:spTree>
    <p:extLst>
      <p:ext uri="{BB962C8B-B14F-4D97-AF65-F5344CB8AC3E}">
        <p14:creationId xmlns:p14="http://schemas.microsoft.com/office/powerpoint/2010/main" val="37622097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Marcador de contenido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448118" y="1728189"/>
            <a:ext cx="4391072" cy="4681724"/>
          </a:xfrm>
        </p:spPr>
      </p:pic>
      <p:sp>
        <p:nvSpPr>
          <p:cNvPr id="6" name="Marcador de número de diapositiva 5"/>
          <p:cNvSpPr>
            <a:spLocks noGrp="1"/>
          </p:cNvSpPr>
          <p:nvPr>
            <p:ph type="sldNum" sz="quarter" idx="12"/>
          </p:nvPr>
        </p:nvSpPr>
        <p:spPr/>
        <p:txBody>
          <a:bodyPr/>
          <a:lstStyle/>
          <a:p>
            <a:fld id="{FAFFBE5F-E52B-48D5-BF41-5DE989F789EF}" type="slidenum">
              <a:rPr lang="es-MX" smtClean="0"/>
              <a:t>4</a:t>
            </a:fld>
            <a:endParaRPr lang="es-MX" dirty="0"/>
          </a:p>
        </p:txBody>
      </p:sp>
      <p:sp>
        <p:nvSpPr>
          <p:cNvPr id="2" name="Título 1"/>
          <p:cNvSpPr>
            <a:spLocks noGrp="1"/>
          </p:cNvSpPr>
          <p:nvPr>
            <p:ph type="title"/>
          </p:nvPr>
        </p:nvSpPr>
        <p:spPr/>
        <p:txBody>
          <a:bodyPr/>
          <a:lstStyle/>
          <a:p>
            <a:r>
              <a:rPr lang="en-US" dirty="0"/>
              <a:t>Why are RBPs important?</a:t>
            </a:r>
            <a:endParaRPr lang="es-MX" dirty="0"/>
          </a:p>
        </p:txBody>
      </p:sp>
      <p:sp>
        <p:nvSpPr>
          <p:cNvPr id="5" name="Rectángulo 4"/>
          <p:cNvSpPr/>
          <p:nvPr/>
        </p:nvSpPr>
        <p:spPr>
          <a:xfrm>
            <a:off x="0" y="6410758"/>
            <a:ext cx="6681537" cy="430887"/>
          </a:xfrm>
          <a:prstGeom prst="rect">
            <a:avLst/>
          </a:prstGeom>
        </p:spPr>
        <p:txBody>
          <a:bodyPr wrap="square">
            <a:spAutoFit/>
          </a:bodyPr>
          <a:lstStyle/>
          <a:p>
            <a:r>
              <a:rPr lang="en-US" sz="1100" dirty="0">
                <a:solidFill>
                  <a:schemeClr val="accent1">
                    <a:lumMod val="60000"/>
                    <a:lumOff val="40000"/>
                  </a:schemeClr>
                </a:solidFill>
                <a:latin typeface="Segoe UI" panose="020B0502040204020203" pitchFamily="34" charset="0"/>
              </a:rPr>
              <a:t>Ng Kwan Lim, E., </a:t>
            </a:r>
            <a:r>
              <a:rPr lang="en-US" sz="1100" dirty="0" err="1">
                <a:solidFill>
                  <a:schemeClr val="accent1">
                    <a:lumMod val="60000"/>
                    <a:lumOff val="40000"/>
                  </a:schemeClr>
                </a:solidFill>
                <a:latin typeface="Segoe UI" panose="020B0502040204020203" pitchFamily="34" charset="0"/>
              </a:rPr>
              <a:t>Sasseville</a:t>
            </a:r>
            <a:r>
              <a:rPr lang="en-US" sz="1100" dirty="0">
                <a:solidFill>
                  <a:schemeClr val="accent1">
                    <a:lumMod val="60000"/>
                    <a:lumOff val="40000"/>
                  </a:schemeClr>
                </a:solidFill>
                <a:latin typeface="Segoe UI" panose="020B0502040204020203" pitchFamily="34" charset="0"/>
              </a:rPr>
              <a:t>, C., Carrier, M.-C., and </a:t>
            </a:r>
            <a:r>
              <a:rPr lang="en-US" sz="1100" dirty="0" err="1">
                <a:solidFill>
                  <a:schemeClr val="accent1">
                    <a:lumMod val="60000"/>
                    <a:lumOff val="40000"/>
                  </a:schemeClr>
                </a:solidFill>
                <a:latin typeface="Segoe UI" panose="020B0502040204020203" pitchFamily="34" charset="0"/>
              </a:rPr>
              <a:t>Massé</a:t>
            </a:r>
            <a:r>
              <a:rPr lang="en-US" sz="1100" dirty="0">
                <a:solidFill>
                  <a:schemeClr val="accent1">
                    <a:lumMod val="60000"/>
                    <a:lumOff val="40000"/>
                  </a:schemeClr>
                </a:solidFill>
                <a:latin typeface="Segoe UI" panose="020B0502040204020203" pitchFamily="34" charset="0"/>
              </a:rPr>
              <a:t>, E. (2021). Keeping Up with RNA-Based Regulation in Bacteria: New Roles for RNA Binding Proteins. Trends in Genetics</a:t>
            </a:r>
            <a:r>
              <a:rPr lang="en-US" sz="1100" i="1" dirty="0">
                <a:solidFill>
                  <a:schemeClr val="accent1">
                    <a:lumMod val="60000"/>
                    <a:lumOff val="40000"/>
                  </a:schemeClr>
                </a:solidFill>
                <a:latin typeface="Segoe UI" panose="020B0502040204020203" pitchFamily="34" charset="0"/>
              </a:rPr>
              <a:t> 37, 86-97.</a:t>
            </a:r>
            <a:endParaRPr lang="es-MX" sz="1100" dirty="0">
              <a:solidFill>
                <a:schemeClr val="accent1">
                  <a:lumMod val="60000"/>
                  <a:lumOff val="40000"/>
                </a:schemeClr>
              </a:solidFill>
            </a:endParaRPr>
          </a:p>
        </p:txBody>
      </p:sp>
      <p:cxnSp>
        <p:nvCxnSpPr>
          <p:cNvPr id="7" name="Straight Arrow Connector 6">
            <a:extLst>
              <a:ext uri="{FF2B5EF4-FFF2-40B4-BE49-F238E27FC236}">
                <a16:creationId xmlns:a16="http://schemas.microsoft.com/office/drawing/2014/main" id="{7F09B941-B036-3785-D56C-C824BC9C5A86}"/>
              </a:ext>
            </a:extLst>
          </p:cNvPr>
          <p:cNvCxnSpPr>
            <a:cxnSpLocks/>
          </p:cNvCxnSpPr>
          <p:nvPr/>
        </p:nvCxnSpPr>
        <p:spPr>
          <a:xfrm>
            <a:off x="5052809" y="2649568"/>
            <a:ext cx="1360023"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EC651916-5AC3-74B6-8460-CF26652FE9EE}"/>
              </a:ext>
            </a:extLst>
          </p:cNvPr>
          <p:cNvPicPr>
            <a:picLocks noChangeAspect="1"/>
          </p:cNvPicPr>
          <p:nvPr/>
        </p:nvPicPr>
        <p:blipFill>
          <a:blip r:embed="rId4"/>
          <a:stretch>
            <a:fillRect/>
          </a:stretch>
        </p:blipFill>
        <p:spPr>
          <a:xfrm>
            <a:off x="7010925" y="1884458"/>
            <a:ext cx="4627622" cy="1530220"/>
          </a:xfrm>
          <a:prstGeom prst="rect">
            <a:avLst/>
          </a:prstGeom>
        </p:spPr>
      </p:pic>
      <p:sp>
        <p:nvSpPr>
          <p:cNvPr id="10" name="Marcador de contenido 2">
            <a:extLst>
              <a:ext uri="{FF2B5EF4-FFF2-40B4-BE49-F238E27FC236}">
                <a16:creationId xmlns:a16="http://schemas.microsoft.com/office/drawing/2014/main" id="{797E6B20-5696-6A63-0B00-C494689E6B12}"/>
              </a:ext>
            </a:extLst>
          </p:cNvPr>
          <p:cNvSpPr txBox="1">
            <a:spLocks/>
          </p:cNvSpPr>
          <p:nvPr/>
        </p:nvSpPr>
        <p:spPr>
          <a:xfrm>
            <a:off x="7010925" y="3608449"/>
            <a:ext cx="4888320" cy="22388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proteome-wide, specific, and quantitative analysis of RNA-dependent proteins </a:t>
            </a:r>
          </a:p>
          <a:p>
            <a:r>
              <a:rPr lang="en-US" sz="2400" dirty="0"/>
              <a:t>based on density gradient ultracentrifugation</a:t>
            </a:r>
          </a:p>
          <a:p>
            <a:endParaRPr lang="en-US" sz="2400" dirty="0"/>
          </a:p>
          <a:p>
            <a:endParaRPr lang="es-MX" sz="2400" dirty="0"/>
          </a:p>
        </p:txBody>
      </p:sp>
    </p:spTree>
    <p:extLst>
      <p:ext uri="{BB962C8B-B14F-4D97-AF65-F5344CB8AC3E}">
        <p14:creationId xmlns:p14="http://schemas.microsoft.com/office/powerpoint/2010/main" val="2796955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25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25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0">
                                            <p:txEl>
                                              <p:pRg st="0" end="0"/>
                                            </p:txEl>
                                          </p:spTgt>
                                        </p:tgtEl>
                                        <p:attrNameLst>
                                          <p:attrName>style.visibility</p:attrName>
                                        </p:attrNameLst>
                                      </p:cBhvr>
                                      <p:to>
                                        <p:strVal val="visible"/>
                                      </p:to>
                                    </p:set>
                                    <p:animEffect transition="in" filter="fade">
                                      <p:cBhvr>
                                        <p:cTn id="15" dur="250"/>
                                        <p:tgtEl>
                                          <p:spTgt spid="10">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0">
                                            <p:txEl>
                                              <p:pRg st="1" end="1"/>
                                            </p:txEl>
                                          </p:spTgt>
                                        </p:tgtEl>
                                        <p:attrNameLst>
                                          <p:attrName>style.visibility</p:attrName>
                                        </p:attrNameLst>
                                      </p:cBhvr>
                                      <p:to>
                                        <p:strVal val="visible"/>
                                      </p:to>
                                    </p:set>
                                    <p:animEffect transition="in" filter="fade">
                                      <p:cBhvr>
                                        <p:cTn id="20" dur="250"/>
                                        <p:tgtEl>
                                          <p:spTgt spid="10">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Imagen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22866" y="1825693"/>
            <a:ext cx="8672426" cy="4658332"/>
          </a:xfrm>
          <a:prstGeom prst="rect">
            <a:avLst/>
          </a:prstGeom>
        </p:spPr>
      </p:pic>
      <p:sp>
        <p:nvSpPr>
          <p:cNvPr id="3" name="Marcador de contenido 2"/>
          <p:cNvSpPr>
            <a:spLocks noGrp="1"/>
          </p:cNvSpPr>
          <p:nvPr>
            <p:ph idx="1"/>
          </p:nvPr>
        </p:nvSpPr>
        <p:spPr/>
        <p:txBody>
          <a:bodyPr>
            <a:normAutofit/>
          </a:bodyPr>
          <a:lstStyle/>
          <a:p>
            <a:r>
              <a:rPr lang="en-US" sz="2400" dirty="0"/>
              <a:t>Embryonic development</a:t>
            </a:r>
          </a:p>
          <a:p>
            <a:r>
              <a:rPr lang="en-US" sz="2400" dirty="0"/>
              <a:t>Multiple sclerosis</a:t>
            </a:r>
          </a:p>
          <a:p>
            <a:r>
              <a:rPr lang="en-US" sz="2400" dirty="0"/>
              <a:t>Cancer</a:t>
            </a:r>
          </a:p>
          <a:p>
            <a:endParaRPr lang="es-MX" sz="2400" dirty="0"/>
          </a:p>
        </p:txBody>
      </p:sp>
      <p:sp>
        <p:nvSpPr>
          <p:cNvPr id="4" name="Marcador de número de diapositiva 3"/>
          <p:cNvSpPr>
            <a:spLocks noGrp="1"/>
          </p:cNvSpPr>
          <p:nvPr>
            <p:ph type="sldNum" sz="quarter" idx="12"/>
          </p:nvPr>
        </p:nvSpPr>
        <p:spPr/>
        <p:txBody>
          <a:bodyPr/>
          <a:lstStyle/>
          <a:p>
            <a:fld id="{FAFFBE5F-E52B-48D5-BF41-5DE989F789EF}" type="slidenum">
              <a:rPr lang="es-MX" smtClean="0"/>
              <a:t>5</a:t>
            </a:fld>
            <a:endParaRPr lang="es-MX"/>
          </a:p>
        </p:txBody>
      </p:sp>
      <p:sp>
        <p:nvSpPr>
          <p:cNvPr id="2" name="Título 1"/>
          <p:cNvSpPr>
            <a:spLocks noGrp="1"/>
          </p:cNvSpPr>
          <p:nvPr>
            <p:ph type="title"/>
          </p:nvPr>
        </p:nvSpPr>
        <p:spPr/>
        <p:txBody>
          <a:bodyPr/>
          <a:lstStyle/>
          <a:p>
            <a:r>
              <a:rPr lang="en-US" dirty="0"/>
              <a:t>Diseases linked to RBPs malfunctions	</a:t>
            </a:r>
            <a:endParaRPr lang="es-MX" dirty="0"/>
          </a:p>
        </p:txBody>
      </p:sp>
      <p:sp>
        <p:nvSpPr>
          <p:cNvPr id="6" name="Rectángulo 5"/>
          <p:cNvSpPr/>
          <p:nvPr/>
        </p:nvSpPr>
        <p:spPr>
          <a:xfrm>
            <a:off x="2851484" y="6484025"/>
            <a:ext cx="8238815" cy="261610"/>
          </a:xfrm>
          <a:prstGeom prst="rect">
            <a:avLst/>
          </a:prstGeom>
        </p:spPr>
        <p:txBody>
          <a:bodyPr wrap="square">
            <a:spAutoFit/>
          </a:bodyPr>
          <a:lstStyle/>
          <a:p>
            <a:r>
              <a:rPr lang="en-US" sz="1100" dirty="0">
                <a:solidFill>
                  <a:schemeClr val="accent1">
                    <a:lumMod val="60000"/>
                    <a:lumOff val="40000"/>
                  </a:schemeClr>
                </a:solidFill>
                <a:latin typeface="Segoe UI" panose="020B0502040204020203" pitchFamily="34" charset="0"/>
              </a:rPr>
              <a:t>Kang, D., Lee, Y., and Lee, J.S. (2020). RNA-Binding Proteins in Cancer: Functional and Therapeutic Perspectives. Cancers (Basel)</a:t>
            </a:r>
            <a:r>
              <a:rPr lang="en-US" sz="1100" i="1" dirty="0">
                <a:solidFill>
                  <a:schemeClr val="accent1">
                    <a:lumMod val="60000"/>
                    <a:lumOff val="40000"/>
                  </a:schemeClr>
                </a:solidFill>
                <a:latin typeface="Segoe UI" panose="020B0502040204020203" pitchFamily="34" charset="0"/>
              </a:rPr>
              <a:t> 12.</a:t>
            </a:r>
            <a:endParaRPr lang="es-MX" sz="1100" dirty="0">
              <a:solidFill>
                <a:schemeClr val="accent1">
                  <a:lumMod val="60000"/>
                  <a:lumOff val="40000"/>
                </a:schemeClr>
              </a:solidFill>
            </a:endParaRPr>
          </a:p>
        </p:txBody>
      </p:sp>
    </p:spTree>
    <p:extLst>
      <p:ext uri="{BB962C8B-B14F-4D97-AF65-F5344CB8AC3E}">
        <p14:creationId xmlns:p14="http://schemas.microsoft.com/office/powerpoint/2010/main" val="3301260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25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25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25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2C20CB-6955-A7D4-3F96-A837FCF7F4C5}"/>
              </a:ext>
            </a:extLst>
          </p:cNvPr>
          <p:cNvSpPr>
            <a:spLocks noGrp="1"/>
          </p:cNvSpPr>
          <p:nvPr>
            <p:ph type="title"/>
          </p:nvPr>
        </p:nvSpPr>
        <p:spPr/>
        <p:txBody>
          <a:bodyPr/>
          <a:lstStyle/>
          <a:p>
            <a:r>
              <a:rPr lang="en-US" dirty="0"/>
              <a:t>R-Deep concept</a:t>
            </a:r>
          </a:p>
        </p:txBody>
      </p:sp>
      <p:sp>
        <p:nvSpPr>
          <p:cNvPr id="3" name="Content Placeholder 2">
            <a:extLst>
              <a:ext uri="{FF2B5EF4-FFF2-40B4-BE49-F238E27FC236}">
                <a16:creationId xmlns:a16="http://schemas.microsoft.com/office/drawing/2014/main" id="{17306C56-77CA-0EF3-28C3-ECA48CD7442C}"/>
              </a:ext>
            </a:extLst>
          </p:cNvPr>
          <p:cNvSpPr>
            <a:spLocks noGrp="1"/>
          </p:cNvSpPr>
          <p:nvPr>
            <p:ph idx="1"/>
          </p:nvPr>
        </p:nvSpPr>
        <p:spPr/>
        <p:txBody>
          <a:bodyPr>
            <a:normAutofit/>
          </a:bodyPr>
          <a:lstStyle/>
          <a:p>
            <a:r>
              <a:rPr lang="en-US" dirty="0"/>
              <a:t>proteome-wide, specific, and quantitative analysis of RNA-dependent proteins based on density gradient ultracentrifugation</a:t>
            </a:r>
          </a:p>
          <a:p>
            <a:r>
              <a:rPr lang="en-US" dirty="0"/>
              <a:t>Classification of proteins as:</a:t>
            </a:r>
          </a:p>
          <a:p>
            <a:pPr lvl="1"/>
            <a:r>
              <a:rPr lang="en-US" dirty="0"/>
              <a:t>Not RNA dependent</a:t>
            </a:r>
          </a:p>
          <a:p>
            <a:pPr lvl="1"/>
            <a:r>
              <a:rPr lang="en-US" dirty="0"/>
              <a:t>Partially RNA dependent</a:t>
            </a:r>
          </a:p>
          <a:p>
            <a:pPr lvl="1"/>
            <a:r>
              <a:rPr lang="en-US" dirty="0"/>
              <a:t>Completely RNA dependent</a:t>
            </a:r>
          </a:p>
          <a:p>
            <a:r>
              <a:rPr lang="en-US" dirty="0"/>
              <a:t>Analysis of specific protein fractions which are RNA dependent</a:t>
            </a:r>
          </a:p>
        </p:txBody>
      </p:sp>
      <p:pic>
        <p:nvPicPr>
          <p:cNvPr id="5" name="Picture 4">
            <a:extLst>
              <a:ext uri="{FF2B5EF4-FFF2-40B4-BE49-F238E27FC236}">
                <a16:creationId xmlns:a16="http://schemas.microsoft.com/office/drawing/2014/main" id="{B0AFD81C-C09B-8EF5-048F-A32BEB2B78DD}"/>
              </a:ext>
            </a:extLst>
          </p:cNvPr>
          <p:cNvPicPr>
            <a:picLocks noChangeAspect="1"/>
          </p:cNvPicPr>
          <p:nvPr/>
        </p:nvPicPr>
        <p:blipFill>
          <a:blip r:embed="rId3"/>
          <a:stretch>
            <a:fillRect/>
          </a:stretch>
        </p:blipFill>
        <p:spPr>
          <a:xfrm>
            <a:off x="7564378" y="175708"/>
            <a:ext cx="4627622" cy="1530220"/>
          </a:xfrm>
          <a:prstGeom prst="rect">
            <a:avLst/>
          </a:prstGeom>
        </p:spPr>
      </p:pic>
    </p:spTree>
    <p:extLst>
      <p:ext uri="{BB962C8B-B14F-4D97-AF65-F5344CB8AC3E}">
        <p14:creationId xmlns:p14="http://schemas.microsoft.com/office/powerpoint/2010/main" val="3618218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5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25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25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25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25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25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icture containing diagram, text, drawing, screenshot&#10;&#10;Description automatically generated">
            <a:extLst>
              <a:ext uri="{FF2B5EF4-FFF2-40B4-BE49-F238E27FC236}">
                <a16:creationId xmlns:a16="http://schemas.microsoft.com/office/drawing/2014/main" id="{9D2B22B5-05D6-C5E4-5A3C-43A6EADDDCB3}"/>
              </a:ext>
            </a:extLst>
          </p:cNvPr>
          <p:cNvPicPr>
            <a:picLocks noGrp="1" noChangeAspect="1"/>
          </p:cNvPicPr>
          <p:nvPr>
            <p:ph idx="4294967295"/>
          </p:nvPr>
        </p:nvPicPr>
        <p:blipFill rotWithShape="1">
          <a:blip r:embed="rId3">
            <a:extLst>
              <a:ext uri="{28A0092B-C50C-407E-A947-70E740481C1C}">
                <a14:useLocalDpi xmlns:a14="http://schemas.microsoft.com/office/drawing/2010/main" val="0"/>
              </a:ext>
            </a:extLst>
          </a:blip>
          <a:srcRect b="67125"/>
          <a:stretch/>
        </p:blipFill>
        <p:spPr>
          <a:xfrm>
            <a:off x="1956704" y="157038"/>
            <a:ext cx="6899176" cy="2108505"/>
          </a:xfrm>
        </p:spPr>
      </p:pic>
      <p:sp>
        <p:nvSpPr>
          <p:cNvPr id="10" name="Title 1">
            <a:extLst>
              <a:ext uri="{FF2B5EF4-FFF2-40B4-BE49-F238E27FC236}">
                <a16:creationId xmlns:a16="http://schemas.microsoft.com/office/drawing/2014/main" id="{6B736EA6-2605-6CCD-9D77-8B720E4EA7DB}"/>
              </a:ext>
            </a:extLst>
          </p:cNvPr>
          <p:cNvSpPr txBox="1">
            <a:spLocks/>
          </p:cNvSpPr>
          <p:nvPr/>
        </p:nvSpPr>
        <p:spPr>
          <a:xfrm>
            <a:off x="9543122" y="548641"/>
            <a:ext cx="2434390" cy="92333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3600" dirty="0"/>
          </a:p>
        </p:txBody>
      </p:sp>
      <p:pic>
        <p:nvPicPr>
          <p:cNvPr id="11" name="Content Placeholder 4" descr="A picture containing diagram, text, drawing, screenshot&#10;&#10;Description automatically generated">
            <a:extLst>
              <a:ext uri="{FF2B5EF4-FFF2-40B4-BE49-F238E27FC236}">
                <a16:creationId xmlns:a16="http://schemas.microsoft.com/office/drawing/2014/main" id="{F4E3182A-36F3-7677-3D8E-5E00085A0BA6}"/>
              </a:ext>
            </a:extLst>
          </p:cNvPr>
          <p:cNvPicPr>
            <a:picLocks noChangeAspect="1"/>
          </p:cNvPicPr>
          <p:nvPr/>
        </p:nvPicPr>
        <p:blipFill rotWithShape="1">
          <a:blip r:embed="rId3">
            <a:extLst>
              <a:ext uri="{28A0092B-C50C-407E-A947-70E740481C1C}">
                <a14:useLocalDpi xmlns:a14="http://schemas.microsoft.com/office/drawing/2010/main" val="0"/>
              </a:ext>
            </a:extLst>
          </a:blip>
          <a:srcRect l="33383" t="32876" b="32875"/>
          <a:stretch/>
        </p:blipFill>
        <p:spPr>
          <a:xfrm>
            <a:off x="4259027" y="2271614"/>
            <a:ext cx="4596853" cy="2196996"/>
          </a:xfrm>
          <a:prstGeom prst="rect">
            <a:avLst/>
          </a:prstGeom>
        </p:spPr>
      </p:pic>
      <p:pic>
        <p:nvPicPr>
          <p:cNvPr id="12" name="Content Placeholder 4" descr="A picture containing diagram, text, drawing, screenshot&#10;&#10;Description automatically generated">
            <a:extLst>
              <a:ext uri="{FF2B5EF4-FFF2-40B4-BE49-F238E27FC236}">
                <a16:creationId xmlns:a16="http://schemas.microsoft.com/office/drawing/2014/main" id="{E8FDD454-1BA9-370F-8B1C-578B1CDDB3C4}"/>
              </a:ext>
            </a:extLst>
          </p:cNvPr>
          <p:cNvPicPr>
            <a:picLocks noChangeAspect="1"/>
          </p:cNvPicPr>
          <p:nvPr/>
        </p:nvPicPr>
        <p:blipFill rotWithShape="1">
          <a:blip r:embed="rId3">
            <a:extLst>
              <a:ext uri="{28A0092B-C50C-407E-A947-70E740481C1C}">
                <a14:useLocalDpi xmlns:a14="http://schemas.microsoft.com/office/drawing/2010/main" val="0"/>
              </a:ext>
            </a:extLst>
          </a:blip>
          <a:srcRect l="29027" t="67125"/>
          <a:stretch/>
        </p:blipFill>
        <p:spPr>
          <a:xfrm>
            <a:off x="3958389" y="4501192"/>
            <a:ext cx="4897492" cy="2108902"/>
          </a:xfrm>
          <a:prstGeom prst="rect">
            <a:avLst/>
          </a:prstGeom>
        </p:spPr>
      </p:pic>
      <p:sp>
        <p:nvSpPr>
          <p:cNvPr id="2" name="Rechteck 1">
            <a:extLst>
              <a:ext uri="{FF2B5EF4-FFF2-40B4-BE49-F238E27FC236}">
                <a16:creationId xmlns:a16="http://schemas.microsoft.com/office/drawing/2014/main" id="{18A0D285-9C5A-AE9B-5683-B693CFB4EBAE}"/>
              </a:ext>
            </a:extLst>
          </p:cNvPr>
          <p:cNvSpPr/>
          <p:nvPr/>
        </p:nvSpPr>
        <p:spPr>
          <a:xfrm>
            <a:off x="8855880" y="0"/>
            <a:ext cx="3336119" cy="1250406"/>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Calibri" panose="020F0502020204030204"/>
                <a:ea typeface="+mn-ea"/>
                <a:cs typeface="+mn-cs"/>
              </a:rPr>
              <a:t>Experiment</a:t>
            </a:r>
            <a:endPar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3A4021CA-9A9B-6745-9D6B-0B7FB7AFCC2D}"/>
              </a:ext>
            </a:extLst>
          </p:cNvPr>
          <p:cNvSpPr txBox="1"/>
          <p:nvPr/>
        </p:nvSpPr>
        <p:spPr>
          <a:xfrm>
            <a:off x="111137" y="2644170"/>
            <a:ext cx="4147890" cy="1569660"/>
          </a:xfrm>
          <a:prstGeom prst="rect">
            <a:avLst/>
          </a:prstGeom>
          <a:noFill/>
          <a:ln w="38100">
            <a:solidFill>
              <a:schemeClr val="accent1">
                <a:lumMod val="40000"/>
                <a:lumOff val="60000"/>
              </a:schemeClr>
            </a:solidFill>
          </a:ln>
        </p:spPr>
        <p:txBody>
          <a:bodyPr wrap="square">
            <a:spAutoFit/>
          </a:bodyPr>
          <a:lstStyle/>
          <a:p>
            <a:pPr algn="ctr"/>
            <a:r>
              <a:rPr lang="en-US" sz="2400" dirty="0"/>
              <a:t>RNA-dependent proteins migrate to different positions in a sucrose density gradient in the presence/absence of RNA</a:t>
            </a:r>
          </a:p>
        </p:txBody>
      </p:sp>
      <p:sp>
        <p:nvSpPr>
          <p:cNvPr id="3" name="Rectángulo 4">
            <a:extLst>
              <a:ext uri="{FF2B5EF4-FFF2-40B4-BE49-F238E27FC236}">
                <a16:creationId xmlns:a16="http://schemas.microsoft.com/office/drawing/2014/main" id="{2D2DBD0E-6445-DCF1-D984-0D8E6A109186}"/>
              </a:ext>
            </a:extLst>
          </p:cNvPr>
          <p:cNvSpPr/>
          <p:nvPr/>
        </p:nvSpPr>
        <p:spPr>
          <a:xfrm>
            <a:off x="111137" y="6573454"/>
            <a:ext cx="11866375" cy="261610"/>
          </a:xfrm>
          <a:prstGeom prst="rect">
            <a:avLst/>
          </a:prstGeom>
        </p:spPr>
        <p:txBody>
          <a:bodyPr wrap="square">
            <a:spAutoFit/>
          </a:bodyPr>
          <a:lstStyle/>
          <a:p>
            <a:r>
              <a:rPr lang="en-US" sz="1100" dirty="0">
                <a:solidFill>
                  <a:schemeClr val="accent1">
                    <a:lumMod val="60000"/>
                    <a:lumOff val="40000"/>
                  </a:schemeClr>
                </a:solidFill>
                <a:latin typeface="Segoe UI" panose="020B0502040204020203" pitchFamily="34" charset="0"/>
              </a:rPr>
              <a:t>Adapted from </a:t>
            </a:r>
            <a:r>
              <a:rPr lang="en-US" sz="1100" dirty="0" err="1">
                <a:solidFill>
                  <a:schemeClr val="accent1">
                    <a:lumMod val="60000"/>
                    <a:lumOff val="40000"/>
                  </a:schemeClr>
                </a:solidFill>
                <a:latin typeface="Segoe UI" panose="020B0502040204020203" pitchFamily="34" charset="0"/>
              </a:rPr>
              <a:t>Caudron</a:t>
            </a:r>
            <a:r>
              <a:rPr lang="en-US" sz="1100" dirty="0">
                <a:solidFill>
                  <a:schemeClr val="accent1">
                    <a:lumMod val="60000"/>
                    <a:lumOff val="40000"/>
                  </a:schemeClr>
                </a:solidFill>
                <a:latin typeface="Segoe UI" panose="020B0502040204020203" pitchFamily="34" charset="0"/>
              </a:rPr>
              <a:t>-Herger </a:t>
            </a:r>
            <a:r>
              <a:rPr lang="en-US" sz="1100" i="1" dirty="0">
                <a:solidFill>
                  <a:schemeClr val="accent1">
                    <a:lumMod val="60000"/>
                    <a:lumOff val="40000"/>
                  </a:schemeClr>
                </a:solidFill>
                <a:latin typeface="Segoe UI" panose="020B0502040204020203" pitchFamily="34" charset="0"/>
              </a:rPr>
              <a:t>et al. </a:t>
            </a:r>
            <a:r>
              <a:rPr lang="en-US" sz="1100" dirty="0">
                <a:solidFill>
                  <a:schemeClr val="accent1">
                    <a:lumMod val="60000"/>
                    <a:lumOff val="40000"/>
                  </a:schemeClr>
                </a:solidFill>
                <a:latin typeface="Segoe UI" panose="020B0502040204020203" pitchFamily="34" charset="0"/>
              </a:rPr>
              <a:t>(2019). R-</a:t>
            </a:r>
            <a:r>
              <a:rPr lang="en-US" sz="1100" dirty="0" err="1">
                <a:solidFill>
                  <a:schemeClr val="accent1">
                    <a:lumMod val="60000"/>
                    <a:lumOff val="40000"/>
                  </a:schemeClr>
                </a:solidFill>
                <a:latin typeface="Segoe UI" panose="020B0502040204020203" pitchFamily="34" charset="0"/>
              </a:rPr>
              <a:t>DeeP</a:t>
            </a:r>
            <a:r>
              <a:rPr lang="en-US" sz="1100" dirty="0">
                <a:solidFill>
                  <a:schemeClr val="accent1">
                    <a:lumMod val="60000"/>
                    <a:lumOff val="40000"/>
                  </a:schemeClr>
                </a:solidFill>
                <a:latin typeface="Segoe UI" panose="020B0502040204020203" pitchFamily="34" charset="0"/>
              </a:rPr>
              <a:t>: Proteome-wide and Quantitative Identification of RNA-Dependent Proteins by Density Gradient Ultracentrifugation. Molecular Cell 75</a:t>
            </a:r>
            <a:endParaRPr lang="es-MX" sz="1100" dirty="0">
              <a:solidFill>
                <a:schemeClr val="accent1">
                  <a:lumMod val="60000"/>
                  <a:lumOff val="40000"/>
                </a:schemeClr>
              </a:solidFill>
            </a:endParaRPr>
          </a:p>
        </p:txBody>
      </p:sp>
    </p:spTree>
    <p:extLst>
      <p:ext uri="{BB962C8B-B14F-4D97-AF65-F5344CB8AC3E}">
        <p14:creationId xmlns:p14="http://schemas.microsoft.com/office/powerpoint/2010/main" val="2544162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25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25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25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icture containing text&#10;&#10;Description automatically generated">
            <a:extLst>
              <a:ext uri="{FF2B5EF4-FFF2-40B4-BE49-F238E27FC236}">
                <a16:creationId xmlns:a16="http://schemas.microsoft.com/office/drawing/2014/main" id="{8FB99192-83A5-935F-F4AB-9DF67451AFE0}"/>
              </a:ext>
            </a:extLst>
          </p:cNvPr>
          <p:cNvPicPr>
            <a:picLocks noGrp="1" noChangeAspect="1"/>
          </p:cNvPicPr>
          <p:nvPr>
            <p:ph idx="4294967295"/>
          </p:nvPr>
        </p:nvPicPr>
        <p:blipFill rotWithShape="1">
          <a:blip r:embed="rId3">
            <a:extLst>
              <a:ext uri="{28A0092B-C50C-407E-A947-70E740481C1C}">
                <a14:useLocalDpi xmlns:a14="http://schemas.microsoft.com/office/drawing/2010/main" val="0"/>
              </a:ext>
            </a:extLst>
          </a:blip>
          <a:srcRect t="1258"/>
          <a:stretch/>
        </p:blipFill>
        <p:spPr>
          <a:xfrm>
            <a:off x="124374" y="1341091"/>
            <a:ext cx="5354638" cy="4297363"/>
          </a:xfrm>
        </p:spPr>
      </p:pic>
      <p:grpSp>
        <p:nvGrpSpPr>
          <p:cNvPr id="24" name="Group 23">
            <a:extLst>
              <a:ext uri="{FF2B5EF4-FFF2-40B4-BE49-F238E27FC236}">
                <a16:creationId xmlns:a16="http://schemas.microsoft.com/office/drawing/2014/main" id="{6C0FD18B-0FA9-6647-7977-4B1AED57363C}"/>
              </a:ext>
            </a:extLst>
          </p:cNvPr>
          <p:cNvGrpSpPr/>
          <p:nvPr/>
        </p:nvGrpSpPr>
        <p:grpSpPr>
          <a:xfrm>
            <a:off x="5957796" y="3692819"/>
            <a:ext cx="4962768" cy="2947961"/>
            <a:chOff x="5956765" y="3764131"/>
            <a:chExt cx="4962768" cy="2947961"/>
          </a:xfrm>
        </p:grpSpPr>
        <p:pic>
          <p:nvPicPr>
            <p:cNvPr id="7" name="Picture 6" descr="A picture containing illustration, design&#10;&#10;Description automatically generated with medium confidence">
              <a:extLst>
                <a:ext uri="{FF2B5EF4-FFF2-40B4-BE49-F238E27FC236}">
                  <a16:creationId xmlns:a16="http://schemas.microsoft.com/office/drawing/2014/main" id="{9D1D8EA7-4103-8923-9C50-543C05006151}"/>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6233173" y="3764131"/>
              <a:ext cx="4686360" cy="2752050"/>
            </a:xfrm>
            <a:prstGeom prst="rect">
              <a:avLst/>
            </a:prstGeom>
          </p:spPr>
        </p:pic>
        <p:sp>
          <p:nvSpPr>
            <p:cNvPr id="11" name="TextBox 10">
              <a:extLst>
                <a:ext uri="{FF2B5EF4-FFF2-40B4-BE49-F238E27FC236}">
                  <a16:creationId xmlns:a16="http://schemas.microsoft.com/office/drawing/2014/main" id="{6E1AD24A-747C-B867-464C-AE9CCF313E13}"/>
                </a:ext>
              </a:extLst>
            </p:cNvPr>
            <p:cNvSpPr txBox="1"/>
            <p:nvPr/>
          </p:nvSpPr>
          <p:spPr>
            <a:xfrm rot="16200000">
              <a:off x="5282139" y="4893075"/>
              <a:ext cx="1687806" cy="338554"/>
            </a:xfrm>
            <a:prstGeom prst="rect">
              <a:avLst/>
            </a:prstGeom>
            <a:noFill/>
          </p:spPr>
          <p:txBody>
            <a:bodyPr wrap="square" rtlCol="0">
              <a:spAutoFit/>
            </a:bodyPr>
            <a:lstStyle/>
            <a:p>
              <a:r>
                <a:rPr lang="de-DE" sz="1600" dirty="0"/>
                <a:t>Protein </a:t>
              </a:r>
              <a:r>
                <a:rPr lang="en-US" sz="1600" dirty="0"/>
                <a:t>amount</a:t>
              </a:r>
            </a:p>
          </p:txBody>
        </p:sp>
        <p:sp>
          <p:nvSpPr>
            <p:cNvPr id="13" name="TextBox 12">
              <a:extLst>
                <a:ext uri="{FF2B5EF4-FFF2-40B4-BE49-F238E27FC236}">
                  <a16:creationId xmlns:a16="http://schemas.microsoft.com/office/drawing/2014/main" id="{AB96BA65-3AA0-BB7D-8394-F625003C1414}"/>
                </a:ext>
              </a:extLst>
            </p:cNvPr>
            <p:cNvSpPr txBox="1"/>
            <p:nvPr/>
          </p:nvSpPr>
          <p:spPr>
            <a:xfrm>
              <a:off x="8105574" y="6373538"/>
              <a:ext cx="941557" cy="338554"/>
            </a:xfrm>
            <a:prstGeom prst="rect">
              <a:avLst/>
            </a:prstGeom>
            <a:noFill/>
          </p:spPr>
          <p:txBody>
            <a:bodyPr wrap="square" rtlCol="0">
              <a:spAutoFit/>
            </a:bodyPr>
            <a:lstStyle/>
            <a:p>
              <a:r>
                <a:rPr lang="en-US" sz="1600" dirty="0"/>
                <a:t>Fractions</a:t>
              </a:r>
            </a:p>
          </p:txBody>
        </p:sp>
        <p:grpSp>
          <p:nvGrpSpPr>
            <p:cNvPr id="18" name="Group 17">
              <a:extLst>
                <a:ext uri="{FF2B5EF4-FFF2-40B4-BE49-F238E27FC236}">
                  <a16:creationId xmlns:a16="http://schemas.microsoft.com/office/drawing/2014/main" id="{9653BC4E-0F8D-FD74-684A-50E15545BA4B}"/>
                </a:ext>
              </a:extLst>
            </p:cNvPr>
            <p:cNvGrpSpPr/>
            <p:nvPr/>
          </p:nvGrpSpPr>
          <p:grpSpPr>
            <a:xfrm>
              <a:off x="9639145" y="3764131"/>
              <a:ext cx="1280388" cy="584775"/>
              <a:chOff x="9741669" y="557121"/>
              <a:chExt cx="1280388" cy="584775"/>
            </a:xfrm>
          </p:grpSpPr>
          <p:sp>
            <p:nvSpPr>
              <p:cNvPr id="19" name="TextBox 18">
                <a:extLst>
                  <a:ext uri="{FF2B5EF4-FFF2-40B4-BE49-F238E27FC236}">
                    <a16:creationId xmlns:a16="http://schemas.microsoft.com/office/drawing/2014/main" id="{68AB6076-9600-F66A-E8E4-D4F373CBD945}"/>
                  </a:ext>
                </a:extLst>
              </p:cNvPr>
              <p:cNvSpPr txBox="1"/>
              <p:nvPr/>
            </p:nvSpPr>
            <p:spPr>
              <a:xfrm>
                <a:off x="10034632" y="557121"/>
                <a:ext cx="987425" cy="584775"/>
              </a:xfrm>
              <a:prstGeom prst="rect">
                <a:avLst/>
              </a:prstGeom>
              <a:noFill/>
            </p:spPr>
            <p:txBody>
              <a:bodyPr wrap="square" rtlCol="0">
                <a:spAutoFit/>
              </a:bodyPr>
              <a:lstStyle/>
              <a:p>
                <a:r>
                  <a:rPr lang="de-DE" sz="1600" noProof="1"/>
                  <a:t>Control</a:t>
                </a:r>
              </a:p>
              <a:p>
                <a:r>
                  <a:rPr lang="de-DE" sz="1600" noProof="1"/>
                  <a:t>RNase</a:t>
                </a:r>
              </a:p>
            </p:txBody>
          </p:sp>
          <p:sp>
            <p:nvSpPr>
              <p:cNvPr id="20" name="Rectangle 19">
                <a:extLst>
                  <a:ext uri="{FF2B5EF4-FFF2-40B4-BE49-F238E27FC236}">
                    <a16:creationId xmlns:a16="http://schemas.microsoft.com/office/drawing/2014/main" id="{788A1D53-4516-A9AE-FD74-3D707968F20C}"/>
                  </a:ext>
                </a:extLst>
              </p:cNvPr>
              <p:cNvSpPr/>
              <p:nvPr/>
            </p:nvSpPr>
            <p:spPr>
              <a:xfrm>
                <a:off x="9741669" y="702681"/>
                <a:ext cx="292963" cy="68273"/>
              </a:xfrm>
              <a:prstGeom prst="rect">
                <a:avLst/>
              </a:prstGeom>
              <a:solidFill>
                <a:srgbClr val="008189"/>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BA6FCEED-3FCA-2F69-3572-571B4A000AB8}"/>
                  </a:ext>
                </a:extLst>
              </p:cNvPr>
              <p:cNvSpPr/>
              <p:nvPr/>
            </p:nvSpPr>
            <p:spPr>
              <a:xfrm>
                <a:off x="9741669" y="946693"/>
                <a:ext cx="292963" cy="68273"/>
              </a:xfrm>
              <a:prstGeom prst="rect">
                <a:avLst/>
              </a:prstGeom>
              <a:solidFill>
                <a:srgbClr val="0D4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3" name="Group 22">
            <a:extLst>
              <a:ext uri="{FF2B5EF4-FFF2-40B4-BE49-F238E27FC236}">
                <a16:creationId xmlns:a16="http://schemas.microsoft.com/office/drawing/2014/main" id="{BC50507D-8A36-6E9B-1E50-329A63F4411C}"/>
              </a:ext>
            </a:extLst>
          </p:cNvPr>
          <p:cNvGrpSpPr/>
          <p:nvPr/>
        </p:nvGrpSpPr>
        <p:grpSpPr>
          <a:xfrm>
            <a:off x="5926723" y="557121"/>
            <a:ext cx="5095334" cy="2932652"/>
            <a:chOff x="5926723" y="557121"/>
            <a:chExt cx="5095334" cy="2932652"/>
          </a:xfrm>
        </p:grpSpPr>
        <p:pic>
          <p:nvPicPr>
            <p:cNvPr id="9" name="Picture 8" descr="A picture containing design, illustration, art&#10;&#10;Description automatically generated with low confidence">
              <a:extLst>
                <a:ext uri="{FF2B5EF4-FFF2-40B4-BE49-F238E27FC236}">
                  <a16:creationId xmlns:a16="http://schemas.microsoft.com/office/drawing/2014/main" id="{DE63F6FC-94CD-5198-33DF-792D72474BCE}"/>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6096000" y="558207"/>
              <a:ext cx="4686360" cy="2717899"/>
            </a:xfrm>
            <a:prstGeom prst="rect">
              <a:avLst/>
            </a:prstGeom>
          </p:spPr>
        </p:pic>
        <p:sp>
          <p:nvSpPr>
            <p:cNvPr id="10" name="TextBox 9">
              <a:extLst>
                <a:ext uri="{FF2B5EF4-FFF2-40B4-BE49-F238E27FC236}">
                  <a16:creationId xmlns:a16="http://schemas.microsoft.com/office/drawing/2014/main" id="{3962DA31-9FCE-C552-21DC-0EDDBE90249B}"/>
                </a:ext>
              </a:extLst>
            </p:cNvPr>
            <p:cNvSpPr txBox="1"/>
            <p:nvPr/>
          </p:nvSpPr>
          <p:spPr>
            <a:xfrm rot="16200000">
              <a:off x="5252097" y="1544714"/>
              <a:ext cx="1687806" cy="338554"/>
            </a:xfrm>
            <a:prstGeom prst="rect">
              <a:avLst/>
            </a:prstGeom>
            <a:noFill/>
          </p:spPr>
          <p:txBody>
            <a:bodyPr wrap="square" rtlCol="0">
              <a:spAutoFit/>
            </a:bodyPr>
            <a:lstStyle/>
            <a:p>
              <a:r>
                <a:rPr lang="de-DE" sz="1600" dirty="0"/>
                <a:t>Protein </a:t>
              </a:r>
              <a:r>
                <a:rPr lang="en-US" sz="1600" dirty="0"/>
                <a:t>amount</a:t>
              </a:r>
            </a:p>
          </p:txBody>
        </p:sp>
        <p:grpSp>
          <p:nvGrpSpPr>
            <p:cNvPr id="17" name="Group 16">
              <a:extLst>
                <a:ext uri="{FF2B5EF4-FFF2-40B4-BE49-F238E27FC236}">
                  <a16:creationId xmlns:a16="http://schemas.microsoft.com/office/drawing/2014/main" id="{7071419D-7359-15DA-5728-F84E7155507F}"/>
                </a:ext>
              </a:extLst>
            </p:cNvPr>
            <p:cNvGrpSpPr/>
            <p:nvPr/>
          </p:nvGrpSpPr>
          <p:grpSpPr>
            <a:xfrm>
              <a:off x="9741669" y="557121"/>
              <a:ext cx="1280388" cy="584775"/>
              <a:chOff x="9741669" y="557121"/>
              <a:chExt cx="1280388" cy="584775"/>
            </a:xfrm>
          </p:grpSpPr>
          <p:sp>
            <p:nvSpPr>
              <p:cNvPr id="14" name="TextBox 13">
                <a:extLst>
                  <a:ext uri="{FF2B5EF4-FFF2-40B4-BE49-F238E27FC236}">
                    <a16:creationId xmlns:a16="http://schemas.microsoft.com/office/drawing/2014/main" id="{8847793A-BE80-CD57-E46B-FFECCF651597}"/>
                  </a:ext>
                </a:extLst>
              </p:cNvPr>
              <p:cNvSpPr txBox="1"/>
              <p:nvPr/>
            </p:nvSpPr>
            <p:spPr>
              <a:xfrm>
                <a:off x="10034632" y="557121"/>
                <a:ext cx="987425" cy="584775"/>
              </a:xfrm>
              <a:prstGeom prst="rect">
                <a:avLst/>
              </a:prstGeom>
              <a:noFill/>
            </p:spPr>
            <p:txBody>
              <a:bodyPr wrap="square" rtlCol="0">
                <a:spAutoFit/>
              </a:bodyPr>
              <a:lstStyle/>
              <a:p>
                <a:r>
                  <a:rPr lang="de-DE" sz="1600" noProof="1"/>
                  <a:t>Control</a:t>
                </a:r>
              </a:p>
              <a:p>
                <a:r>
                  <a:rPr lang="de-DE" sz="1600" noProof="1"/>
                  <a:t>RNase</a:t>
                </a:r>
              </a:p>
            </p:txBody>
          </p:sp>
          <p:sp>
            <p:nvSpPr>
              <p:cNvPr id="15" name="Rectangle 14">
                <a:extLst>
                  <a:ext uri="{FF2B5EF4-FFF2-40B4-BE49-F238E27FC236}">
                    <a16:creationId xmlns:a16="http://schemas.microsoft.com/office/drawing/2014/main" id="{29D72315-EDAC-7868-3F43-09B18C6A7800}"/>
                  </a:ext>
                </a:extLst>
              </p:cNvPr>
              <p:cNvSpPr/>
              <p:nvPr/>
            </p:nvSpPr>
            <p:spPr>
              <a:xfrm>
                <a:off x="9741669" y="702681"/>
                <a:ext cx="292963" cy="68273"/>
              </a:xfrm>
              <a:prstGeom prst="rect">
                <a:avLst/>
              </a:prstGeom>
              <a:solidFill>
                <a:srgbClr val="008189"/>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DE08117-DF78-4C88-EB8C-186F9053ADA2}"/>
                  </a:ext>
                </a:extLst>
              </p:cNvPr>
              <p:cNvSpPr/>
              <p:nvPr/>
            </p:nvSpPr>
            <p:spPr>
              <a:xfrm>
                <a:off x="9741669" y="946693"/>
                <a:ext cx="292963" cy="68273"/>
              </a:xfrm>
              <a:prstGeom prst="rect">
                <a:avLst/>
              </a:prstGeom>
              <a:solidFill>
                <a:srgbClr val="0D4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TextBox 11">
              <a:extLst>
                <a:ext uri="{FF2B5EF4-FFF2-40B4-BE49-F238E27FC236}">
                  <a16:creationId xmlns:a16="http://schemas.microsoft.com/office/drawing/2014/main" id="{52B12CF3-2F75-EBCC-7823-A318DFEF5DED}"/>
                </a:ext>
              </a:extLst>
            </p:cNvPr>
            <p:cNvSpPr txBox="1"/>
            <p:nvPr/>
          </p:nvSpPr>
          <p:spPr>
            <a:xfrm>
              <a:off x="8082639" y="3151219"/>
              <a:ext cx="987425" cy="338554"/>
            </a:xfrm>
            <a:prstGeom prst="rect">
              <a:avLst/>
            </a:prstGeom>
            <a:noFill/>
          </p:spPr>
          <p:txBody>
            <a:bodyPr wrap="square" rtlCol="0">
              <a:spAutoFit/>
            </a:bodyPr>
            <a:lstStyle/>
            <a:p>
              <a:r>
                <a:rPr lang="en-US" sz="1600" dirty="0"/>
                <a:t>Fractions</a:t>
              </a:r>
            </a:p>
          </p:txBody>
        </p:sp>
      </p:grpSp>
      <p:sp>
        <p:nvSpPr>
          <p:cNvPr id="2" name="Rectángulo 4">
            <a:extLst>
              <a:ext uri="{FF2B5EF4-FFF2-40B4-BE49-F238E27FC236}">
                <a16:creationId xmlns:a16="http://schemas.microsoft.com/office/drawing/2014/main" id="{F53B391C-DBF0-F75C-9947-A7E220652A2D}"/>
              </a:ext>
            </a:extLst>
          </p:cNvPr>
          <p:cNvSpPr/>
          <p:nvPr/>
        </p:nvSpPr>
        <p:spPr>
          <a:xfrm>
            <a:off x="0" y="6575168"/>
            <a:ext cx="12622011" cy="261610"/>
          </a:xfrm>
          <a:prstGeom prst="rect">
            <a:avLst/>
          </a:prstGeom>
        </p:spPr>
        <p:txBody>
          <a:bodyPr wrap="square">
            <a:spAutoFit/>
          </a:bodyPr>
          <a:lstStyle/>
          <a:p>
            <a:r>
              <a:rPr lang="en-US" sz="1100" dirty="0">
                <a:solidFill>
                  <a:schemeClr val="accent1">
                    <a:lumMod val="60000"/>
                    <a:lumOff val="40000"/>
                  </a:schemeClr>
                </a:solidFill>
                <a:latin typeface="Segoe UI" panose="020B0502040204020203" pitchFamily="34" charset="0"/>
              </a:rPr>
              <a:t>Adapted from </a:t>
            </a:r>
            <a:r>
              <a:rPr lang="en-US" sz="1100" dirty="0" err="1">
                <a:solidFill>
                  <a:schemeClr val="accent1">
                    <a:lumMod val="60000"/>
                    <a:lumOff val="40000"/>
                  </a:schemeClr>
                </a:solidFill>
                <a:latin typeface="Segoe UI" panose="020B0502040204020203" pitchFamily="34" charset="0"/>
              </a:rPr>
              <a:t>Caudron</a:t>
            </a:r>
            <a:r>
              <a:rPr lang="en-US" sz="1100" dirty="0">
                <a:solidFill>
                  <a:schemeClr val="accent1">
                    <a:lumMod val="60000"/>
                    <a:lumOff val="40000"/>
                  </a:schemeClr>
                </a:solidFill>
                <a:latin typeface="Segoe UI" panose="020B0502040204020203" pitchFamily="34" charset="0"/>
              </a:rPr>
              <a:t>-Herger </a:t>
            </a:r>
            <a:r>
              <a:rPr lang="en-US" sz="1100" i="1" dirty="0">
                <a:solidFill>
                  <a:schemeClr val="accent1">
                    <a:lumMod val="60000"/>
                    <a:lumOff val="40000"/>
                  </a:schemeClr>
                </a:solidFill>
                <a:latin typeface="Segoe UI" panose="020B0502040204020203" pitchFamily="34" charset="0"/>
              </a:rPr>
              <a:t>et al. </a:t>
            </a:r>
            <a:r>
              <a:rPr lang="en-US" sz="1100" dirty="0">
                <a:solidFill>
                  <a:schemeClr val="accent1">
                    <a:lumMod val="60000"/>
                    <a:lumOff val="40000"/>
                  </a:schemeClr>
                </a:solidFill>
                <a:latin typeface="Segoe UI" panose="020B0502040204020203" pitchFamily="34" charset="0"/>
              </a:rPr>
              <a:t>(2019). R-</a:t>
            </a:r>
            <a:r>
              <a:rPr lang="en-US" sz="1100" dirty="0" err="1">
                <a:solidFill>
                  <a:schemeClr val="accent1">
                    <a:lumMod val="60000"/>
                    <a:lumOff val="40000"/>
                  </a:schemeClr>
                </a:solidFill>
                <a:latin typeface="Segoe UI" panose="020B0502040204020203" pitchFamily="34" charset="0"/>
              </a:rPr>
              <a:t>DeeP</a:t>
            </a:r>
            <a:r>
              <a:rPr lang="en-US" sz="1100" dirty="0">
                <a:solidFill>
                  <a:schemeClr val="accent1">
                    <a:lumMod val="60000"/>
                    <a:lumOff val="40000"/>
                  </a:schemeClr>
                </a:solidFill>
                <a:latin typeface="Segoe UI" panose="020B0502040204020203" pitchFamily="34" charset="0"/>
              </a:rPr>
              <a:t>: Proteome-wide and Quantitative Identification of RNA-Dependent Proteins by Density Gradient Ultracentrifugation. Molecular Cell 75</a:t>
            </a:r>
            <a:endParaRPr lang="es-MX" sz="1100" dirty="0">
              <a:solidFill>
                <a:schemeClr val="accent1">
                  <a:lumMod val="60000"/>
                  <a:lumOff val="40000"/>
                </a:schemeClr>
              </a:solidFill>
            </a:endParaRPr>
          </a:p>
        </p:txBody>
      </p:sp>
    </p:spTree>
    <p:extLst>
      <p:ext uri="{BB962C8B-B14F-4D97-AF65-F5344CB8AC3E}">
        <p14:creationId xmlns:p14="http://schemas.microsoft.com/office/powerpoint/2010/main" val="2935867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25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25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93FCF8F-0B95-FF17-AB14-5F4D00C30B64}"/>
              </a:ext>
            </a:extLst>
          </p:cNvPr>
          <p:cNvSpPr>
            <a:spLocks noGrp="1"/>
          </p:cNvSpPr>
          <p:nvPr>
            <p:ph type="title"/>
          </p:nvPr>
        </p:nvSpPr>
        <p:spPr/>
        <p:txBody>
          <a:bodyPr/>
          <a:lstStyle/>
          <a:p>
            <a:r>
              <a:rPr lang="en-US" dirty="0"/>
              <a:t>Planned</a:t>
            </a:r>
            <a:r>
              <a:rPr lang="de-DE" dirty="0"/>
              <a:t> </a:t>
            </a:r>
            <a:r>
              <a:rPr lang="de-DE" dirty="0" err="1"/>
              <a:t>Steps</a:t>
            </a:r>
            <a:endParaRPr lang="en-GB" dirty="0"/>
          </a:p>
        </p:txBody>
      </p:sp>
      <p:sp>
        <p:nvSpPr>
          <p:cNvPr id="3" name="Inhaltsplatzhalter 2">
            <a:extLst>
              <a:ext uri="{FF2B5EF4-FFF2-40B4-BE49-F238E27FC236}">
                <a16:creationId xmlns:a16="http://schemas.microsoft.com/office/drawing/2014/main" id="{3FC56DFB-8A49-DF72-9EC4-F6B040515B09}"/>
              </a:ext>
            </a:extLst>
          </p:cNvPr>
          <p:cNvSpPr>
            <a:spLocks noGrp="1"/>
          </p:cNvSpPr>
          <p:nvPr>
            <p:ph idx="1"/>
          </p:nvPr>
        </p:nvSpPr>
        <p:spPr/>
        <p:txBody>
          <a:bodyPr>
            <a:normAutofit/>
          </a:bodyPr>
          <a:lstStyle/>
          <a:p>
            <a:pPr marL="0" indent="0" fontAlgn="base">
              <a:buNone/>
            </a:pPr>
            <a:r>
              <a:rPr lang="en-GB" sz="2400" b="1" i="0" u="none" strike="noStrike" dirty="0">
                <a:solidFill>
                  <a:srgbClr val="000000"/>
                </a:solidFill>
                <a:effectLst/>
              </a:rPr>
              <a:t>Part 1</a:t>
            </a:r>
            <a:r>
              <a:rPr lang="en-GB" sz="2400" b="0" i="0" u="none" strike="noStrike" dirty="0">
                <a:solidFill>
                  <a:srgbClr val="000000"/>
                </a:solidFill>
                <a:effectLst/>
              </a:rPr>
              <a:t>: </a:t>
            </a:r>
            <a:r>
              <a:rPr lang="en-GB" sz="2400" dirty="0">
                <a:solidFill>
                  <a:srgbClr val="000000"/>
                </a:solidFill>
              </a:rPr>
              <a:t> Data exploration &amp; Data </a:t>
            </a:r>
            <a:r>
              <a:rPr lang="en-GB" sz="2400" b="0" i="0" u="none" strike="noStrike" dirty="0">
                <a:solidFill>
                  <a:srgbClr val="000000"/>
                </a:solidFill>
                <a:effectLst/>
              </a:rPr>
              <a:t>clean-up &amp; Data reduction</a:t>
            </a:r>
            <a:r>
              <a:rPr lang="de-DE" sz="2400" b="0" i="0" dirty="0">
                <a:solidFill>
                  <a:srgbClr val="000000"/>
                </a:solidFill>
                <a:effectLst/>
              </a:rPr>
              <a:t>​</a:t>
            </a:r>
          </a:p>
          <a:p>
            <a:pPr algn="l" rtl="0" fontAlgn="base">
              <a:buFont typeface="Arial" panose="020B0604020202020204" pitchFamily="34" charset="0"/>
              <a:buChar char="•"/>
            </a:pPr>
            <a:r>
              <a:rPr lang="en-GB" sz="2400" b="0" i="0" u="none" strike="noStrike" dirty="0">
                <a:solidFill>
                  <a:srgbClr val="000000"/>
                </a:solidFill>
                <a:effectLst/>
              </a:rPr>
              <a:t>Description of </a:t>
            </a:r>
            <a:r>
              <a:rPr lang="en-GB" sz="2400" b="0" i="0" u="none" strike="noStrike" dirty="0" err="1">
                <a:solidFill>
                  <a:srgbClr val="000000"/>
                </a:solidFill>
                <a:effectLst/>
              </a:rPr>
              <a:t>DataSet</a:t>
            </a:r>
            <a:r>
              <a:rPr lang="en-GB" sz="2400" b="0" i="0" u="none" strike="noStrike" dirty="0">
                <a:solidFill>
                  <a:srgbClr val="000000"/>
                </a:solidFill>
                <a:effectLst/>
              </a:rPr>
              <a:t>: identify rows/columns</a:t>
            </a:r>
            <a:r>
              <a:rPr lang="en-GB" sz="2400" dirty="0">
                <a:solidFill>
                  <a:srgbClr val="000000"/>
                </a:solidFill>
              </a:rPr>
              <a:t> </a:t>
            </a:r>
            <a:r>
              <a:rPr lang="de-DE" sz="2400" dirty="0">
                <a:solidFill>
                  <a:srgbClr val="000000"/>
                </a:solidFill>
                <a:sym typeface="Wingdings" panose="05000000000000000000" pitchFamily="2" charset="2"/>
              </a:rPr>
              <a:t> </a:t>
            </a:r>
            <a:r>
              <a:rPr lang="en-US" sz="2400" dirty="0">
                <a:solidFill>
                  <a:srgbClr val="000000"/>
                </a:solidFill>
                <a:sym typeface="Wingdings" panose="05000000000000000000" pitchFamily="2" charset="2"/>
              </a:rPr>
              <a:t>create</a:t>
            </a:r>
            <a:r>
              <a:rPr lang="de-DE" sz="2400" dirty="0">
                <a:solidFill>
                  <a:srgbClr val="000000"/>
                </a:solidFill>
                <a:sym typeface="Wingdings" panose="05000000000000000000" pitchFamily="2" charset="2"/>
              </a:rPr>
              <a:t> an </a:t>
            </a:r>
            <a:r>
              <a:rPr lang="en-GB" sz="2400" b="0" i="0" u="none" strike="noStrike" dirty="0">
                <a:solidFill>
                  <a:srgbClr val="000000"/>
                </a:solidFill>
                <a:effectLst/>
              </a:rPr>
              <a:t>overview</a:t>
            </a:r>
            <a:r>
              <a:rPr lang="de-DE" sz="2400" b="0" i="0" dirty="0">
                <a:solidFill>
                  <a:srgbClr val="000000"/>
                </a:solidFill>
                <a:effectLst/>
              </a:rPr>
              <a:t>​</a:t>
            </a:r>
          </a:p>
          <a:p>
            <a:endParaRPr lang="en-GB" dirty="0"/>
          </a:p>
        </p:txBody>
      </p:sp>
      <mc:AlternateContent xmlns:mc="http://schemas.openxmlformats.org/markup-compatibility/2006" xmlns:pslz="http://schemas.microsoft.com/office/powerpoint/2016/slidezoom">
        <mc:Choice Requires="pslz">
          <p:graphicFrame>
            <p:nvGraphicFramePr>
              <p:cNvPr id="8" name="Slide Zoom 7">
                <a:extLst>
                  <a:ext uri="{FF2B5EF4-FFF2-40B4-BE49-F238E27FC236}">
                    <a16:creationId xmlns:a16="http://schemas.microsoft.com/office/drawing/2014/main" id="{DD6F6759-F092-1CCE-12A5-CED3D9B31D9A}"/>
                  </a:ext>
                </a:extLst>
              </p:cNvPr>
              <p:cNvGraphicFramePr>
                <a:graphicFrameLocks noChangeAspect="1"/>
              </p:cNvGraphicFramePr>
              <p:nvPr>
                <p:extLst>
                  <p:ext uri="{D42A27DB-BD31-4B8C-83A1-F6EECF244321}">
                    <p14:modId xmlns:p14="http://schemas.microsoft.com/office/powerpoint/2010/main" val="3995684866"/>
                  </p:ext>
                </p:extLst>
              </p:nvPr>
            </p:nvGraphicFramePr>
            <p:xfrm>
              <a:off x="2394284" y="2832897"/>
              <a:ext cx="7155739" cy="4025103"/>
            </p:xfrm>
            <a:graphic>
              <a:graphicData uri="http://schemas.microsoft.com/office/powerpoint/2016/slidezoom">
                <pslz:sldZm>
                  <pslz:sldZmObj sldId="279" cId="2192753343">
                    <pslz:zmPr id="{86C0BB4E-3989-4564-9A86-E93CBD5111FE}" returnToParent="0" transitionDur="1000">
                      <p166:blipFill xmlns:p166="http://schemas.microsoft.com/office/powerpoint/2016/6/main">
                        <a:blip r:embed="rId3"/>
                        <a:stretch>
                          <a:fillRect/>
                        </a:stretch>
                      </p166:blipFill>
                      <p166:spPr xmlns:p166="http://schemas.microsoft.com/office/powerpoint/2016/6/main">
                        <a:xfrm>
                          <a:off x="0" y="0"/>
                          <a:ext cx="7155739" cy="4025103"/>
                        </a:xfrm>
                        <a:prstGeom prst="rect">
                          <a:avLst/>
                        </a:prstGeom>
                        <a:ln w="3175">
                          <a:solidFill>
                            <a:schemeClr val="bg1"/>
                          </a:solidFill>
                        </a:ln>
                      </p166:spPr>
                    </pslz:zmPr>
                  </pslz:sldZmObj>
                </pslz:sldZm>
              </a:graphicData>
            </a:graphic>
          </p:graphicFrame>
        </mc:Choice>
        <mc:Fallback xmlns="">
          <p:pic>
            <p:nvPicPr>
              <p:cNvPr id="8" name="Slide Zoom 7">
                <a:hlinkClick r:id="rId4" action="ppaction://hlinksldjump"/>
                <a:extLst>
                  <a:ext uri="{FF2B5EF4-FFF2-40B4-BE49-F238E27FC236}">
                    <a16:creationId xmlns:a16="http://schemas.microsoft.com/office/drawing/2014/main" id="{DD6F6759-F092-1CCE-12A5-CED3D9B31D9A}"/>
                  </a:ext>
                </a:extLst>
              </p:cNvPr>
              <p:cNvPicPr>
                <a:picLocks noGrp="1" noRot="1" noChangeAspect="1" noMove="1" noResize="1" noEditPoints="1" noAdjustHandles="1" noChangeArrowheads="1" noChangeShapeType="1"/>
              </p:cNvPicPr>
              <p:nvPr/>
            </p:nvPicPr>
            <p:blipFill>
              <a:blip r:embed="rId5"/>
              <a:stretch>
                <a:fillRect/>
              </a:stretch>
            </p:blipFill>
            <p:spPr>
              <a:xfrm>
                <a:off x="2394284" y="2832897"/>
                <a:ext cx="7155739" cy="4025103"/>
              </a:xfrm>
              <a:prstGeom prst="rect">
                <a:avLst/>
              </a:prstGeom>
              <a:ln w="3175">
                <a:solidFill>
                  <a:schemeClr val="bg1"/>
                </a:solidFill>
              </a:ln>
            </p:spPr>
          </p:pic>
        </mc:Fallback>
      </mc:AlternateContent>
    </p:spTree>
    <p:extLst>
      <p:ext uri="{BB962C8B-B14F-4D97-AF65-F5344CB8AC3E}">
        <p14:creationId xmlns:p14="http://schemas.microsoft.com/office/powerpoint/2010/main" val="2638957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5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25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25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3399</Words>
  <Application>Microsoft Office PowerPoint</Application>
  <PresentationFormat>Widescreen</PresentationFormat>
  <Paragraphs>634</Paragraphs>
  <Slides>28</Slides>
  <Notes>26</Notes>
  <HiddenSlides>5</HiddenSlides>
  <MMClips>0</MMClips>
  <ScaleCrop>false</ScaleCrop>
  <HeadingPairs>
    <vt:vector size="4" baseType="variant">
      <vt:variant>
        <vt:lpstr>Theme</vt:lpstr>
      </vt:variant>
      <vt:variant>
        <vt:i4>2</vt:i4>
      </vt:variant>
      <vt:variant>
        <vt:lpstr>Slide Titles</vt:lpstr>
      </vt:variant>
      <vt:variant>
        <vt:i4>28</vt:i4>
      </vt:variant>
    </vt:vector>
  </HeadingPairs>
  <TitlesOfParts>
    <vt:vector size="30" baseType="lpstr">
      <vt:lpstr>Office</vt:lpstr>
      <vt:lpstr>Office Theme</vt:lpstr>
      <vt:lpstr>Project Proposal​</vt:lpstr>
      <vt:lpstr>What are RNA-binding proteins?</vt:lpstr>
      <vt:lpstr>Why are RBPs important?</vt:lpstr>
      <vt:lpstr>Why are RBPs important?</vt:lpstr>
      <vt:lpstr>Diseases linked to RBPs malfunctions </vt:lpstr>
      <vt:lpstr>R-Deep concept</vt:lpstr>
      <vt:lpstr>PowerPoint Presentation</vt:lpstr>
      <vt:lpstr>PowerPoint Presentation</vt:lpstr>
      <vt:lpstr>Planned Steps</vt:lpstr>
      <vt:lpstr>Our Data</vt:lpstr>
      <vt:lpstr>Planned Steps</vt:lpstr>
      <vt:lpstr>PowerPoint Presentation</vt:lpstr>
      <vt:lpstr>PowerPoint Presentation</vt:lpstr>
      <vt:lpstr>Data scaling</vt:lpstr>
      <vt:lpstr>Planned Steps</vt:lpstr>
      <vt:lpstr>PowerPoint Presentation</vt:lpstr>
      <vt:lpstr>PowerPoint Presentation</vt:lpstr>
      <vt:lpstr>Timetable</vt:lpstr>
      <vt:lpstr>Planned Steps</vt:lpstr>
      <vt:lpstr>Planned Steps</vt:lpstr>
      <vt:lpstr>PowerPoint Presentation</vt:lpstr>
      <vt:lpstr>Planned Steps</vt:lpstr>
      <vt:lpstr>Timetable</vt:lpstr>
      <vt:lpstr>Planned Steps</vt:lpstr>
      <vt:lpstr>Timetable</vt:lpstr>
      <vt:lpstr>Goals</vt:lpstr>
      <vt:lpstr>Outlook</vt:lpstr>
      <vt:lpstr>References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proposal​</dc:title>
  <dc:creator>Alexandra Kornelius</dc:creator>
  <cp:lastModifiedBy>Alexandra Kornelius</cp:lastModifiedBy>
  <cp:revision>8</cp:revision>
  <dcterms:created xsi:type="dcterms:W3CDTF">2023-05-12T14:10:42Z</dcterms:created>
  <dcterms:modified xsi:type="dcterms:W3CDTF">2023-07-15T15:07:02Z</dcterms:modified>
</cp:coreProperties>
</file>